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3E3B7-8336-445C-BA10-D17AA47C6C8C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75FBDC4-9337-43FF-86DE-2FD978CDF9C6}">
      <dgm:prSet/>
      <dgm:spPr/>
      <dgm:t>
        <a:bodyPr/>
        <a:lstStyle/>
        <a:p>
          <a:r>
            <a:rPr lang="en-US"/>
            <a:t>Unpack</a:t>
          </a:r>
        </a:p>
      </dgm:t>
    </dgm:pt>
    <dgm:pt modelId="{068D9BAE-377D-4FDB-AEBB-22204C39A3AB}" type="parTrans" cxnId="{B1E40125-48DC-4AE8-A6D9-1F86A6BB8599}">
      <dgm:prSet/>
      <dgm:spPr/>
      <dgm:t>
        <a:bodyPr/>
        <a:lstStyle/>
        <a:p>
          <a:endParaRPr lang="en-US"/>
        </a:p>
      </dgm:t>
    </dgm:pt>
    <dgm:pt modelId="{62753F8C-9C6D-4465-83A8-4A6BF922D5C9}" type="sibTrans" cxnId="{B1E40125-48DC-4AE8-A6D9-1F86A6BB8599}">
      <dgm:prSet/>
      <dgm:spPr/>
      <dgm:t>
        <a:bodyPr/>
        <a:lstStyle/>
        <a:p>
          <a:endParaRPr lang="en-US"/>
        </a:p>
      </dgm:t>
    </dgm:pt>
    <dgm:pt modelId="{1CF36003-4586-406B-8247-68B7A51D3B37}">
      <dgm:prSet/>
      <dgm:spPr/>
      <dgm:t>
        <a:bodyPr/>
        <a:lstStyle/>
        <a:p>
          <a:r>
            <a:rPr lang="en-US"/>
            <a:t>Unpack the complexity of certifications</a:t>
          </a:r>
        </a:p>
      </dgm:t>
    </dgm:pt>
    <dgm:pt modelId="{53639D99-FD1A-42CC-9C94-E77B8FBD7029}" type="parTrans" cxnId="{56B9876E-3D94-4B22-9791-B1FF2336D277}">
      <dgm:prSet/>
      <dgm:spPr/>
      <dgm:t>
        <a:bodyPr/>
        <a:lstStyle/>
        <a:p>
          <a:endParaRPr lang="en-US"/>
        </a:p>
      </dgm:t>
    </dgm:pt>
    <dgm:pt modelId="{43B35625-C413-4DCB-B204-26508EA4BFBC}" type="sibTrans" cxnId="{56B9876E-3D94-4B22-9791-B1FF2336D277}">
      <dgm:prSet/>
      <dgm:spPr/>
      <dgm:t>
        <a:bodyPr/>
        <a:lstStyle/>
        <a:p>
          <a:endParaRPr lang="en-US"/>
        </a:p>
      </dgm:t>
    </dgm:pt>
    <dgm:pt modelId="{97AA01E0-E56E-4BAB-9B9E-705682AB0FDA}">
      <dgm:prSet/>
      <dgm:spPr/>
      <dgm:t>
        <a:bodyPr/>
        <a:lstStyle/>
        <a:p>
          <a:r>
            <a:rPr lang="en-US"/>
            <a:t>Create</a:t>
          </a:r>
        </a:p>
      </dgm:t>
    </dgm:pt>
    <dgm:pt modelId="{FEBEDD8E-55B0-41AF-92C5-109800788510}" type="parTrans" cxnId="{70D02DA2-9979-40AE-80F7-CA33EC75698B}">
      <dgm:prSet/>
      <dgm:spPr/>
      <dgm:t>
        <a:bodyPr/>
        <a:lstStyle/>
        <a:p>
          <a:endParaRPr lang="en-US"/>
        </a:p>
      </dgm:t>
    </dgm:pt>
    <dgm:pt modelId="{1C23ED55-6CCA-41F8-BAAC-E613FECE39E3}" type="sibTrans" cxnId="{70D02DA2-9979-40AE-80F7-CA33EC75698B}">
      <dgm:prSet/>
      <dgm:spPr/>
      <dgm:t>
        <a:bodyPr/>
        <a:lstStyle/>
        <a:p>
          <a:endParaRPr lang="en-US"/>
        </a:p>
      </dgm:t>
    </dgm:pt>
    <dgm:pt modelId="{EBA33049-5FC4-48B3-B646-5F3449B2AD07}">
      <dgm:prSet/>
      <dgm:spPr/>
      <dgm:t>
        <a:bodyPr/>
        <a:lstStyle/>
        <a:p>
          <a:r>
            <a:rPr lang="en-US"/>
            <a:t>Create a clear picture of the dimensions, patterns, trends, and real/potential interrelationships with other credentials</a:t>
          </a:r>
        </a:p>
      </dgm:t>
    </dgm:pt>
    <dgm:pt modelId="{97BA2BFC-1FC8-4A44-8FEB-02322D901E51}" type="parTrans" cxnId="{5FC0D09B-BDE8-496F-9BDB-6BB6C3FF680D}">
      <dgm:prSet/>
      <dgm:spPr/>
      <dgm:t>
        <a:bodyPr/>
        <a:lstStyle/>
        <a:p>
          <a:endParaRPr lang="en-US"/>
        </a:p>
      </dgm:t>
    </dgm:pt>
    <dgm:pt modelId="{AAC03208-B27C-484B-A01A-5BA684CA2FEE}" type="sibTrans" cxnId="{5FC0D09B-BDE8-496F-9BDB-6BB6C3FF680D}">
      <dgm:prSet/>
      <dgm:spPr/>
      <dgm:t>
        <a:bodyPr/>
        <a:lstStyle/>
        <a:p>
          <a:endParaRPr lang="en-US"/>
        </a:p>
      </dgm:t>
    </dgm:pt>
    <dgm:pt modelId="{5862C773-0077-45E1-9E2E-4F76BBC83B54}">
      <dgm:prSet/>
      <dgm:spPr/>
      <dgm:t>
        <a:bodyPr/>
        <a:lstStyle/>
        <a:p>
          <a:r>
            <a:rPr lang="en-US"/>
            <a:t>Inform</a:t>
          </a:r>
        </a:p>
      </dgm:t>
    </dgm:pt>
    <dgm:pt modelId="{88C5DCAA-0318-4962-BA01-28E44809B45E}" type="parTrans" cxnId="{1D6C942F-991F-4193-9AFA-41022C0A4E50}">
      <dgm:prSet/>
      <dgm:spPr/>
      <dgm:t>
        <a:bodyPr/>
        <a:lstStyle/>
        <a:p>
          <a:endParaRPr lang="en-US"/>
        </a:p>
      </dgm:t>
    </dgm:pt>
    <dgm:pt modelId="{DD4DF840-FFBD-4CB8-B63F-7A42E81D0918}" type="sibTrans" cxnId="{1D6C942F-991F-4193-9AFA-41022C0A4E50}">
      <dgm:prSet/>
      <dgm:spPr/>
      <dgm:t>
        <a:bodyPr/>
        <a:lstStyle/>
        <a:p>
          <a:endParaRPr lang="en-US"/>
        </a:p>
      </dgm:t>
    </dgm:pt>
    <dgm:pt modelId="{6A2D1C36-4DEA-4049-BB38-AD4377059A06}">
      <dgm:prSet/>
      <dgm:spPr/>
      <dgm:t>
        <a:bodyPr/>
        <a:lstStyle/>
        <a:p>
          <a:r>
            <a:rPr lang="en-US"/>
            <a:t>Inform policymakers, practitioners, employers, funders</a:t>
          </a:r>
        </a:p>
      </dgm:t>
    </dgm:pt>
    <dgm:pt modelId="{DE72BCAA-1140-499D-B10F-9D58E677178B}" type="parTrans" cxnId="{EE91BD60-9850-4976-9BED-1CA165D3777B}">
      <dgm:prSet/>
      <dgm:spPr/>
      <dgm:t>
        <a:bodyPr/>
        <a:lstStyle/>
        <a:p>
          <a:endParaRPr lang="en-US"/>
        </a:p>
      </dgm:t>
    </dgm:pt>
    <dgm:pt modelId="{D2827A74-C5E8-49B5-94DC-97F04215CEF8}" type="sibTrans" cxnId="{EE91BD60-9850-4976-9BED-1CA165D3777B}">
      <dgm:prSet/>
      <dgm:spPr/>
      <dgm:t>
        <a:bodyPr/>
        <a:lstStyle/>
        <a:p>
          <a:endParaRPr lang="en-US"/>
        </a:p>
      </dgm:t>
    </dgm:pt>
    <dgm:pt modelId="{1312B22A-E2B5-40FA-9840-0308F401A421}" type="pres">
      <dgm:prSet presAssocID="{4D23E3B7-8336-445C-BA10-D17AA47C6C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0CC0BC-7594-46E0-89D3-F5CC213E6332}" type="pres">
      <dgm:prSet presAssocID="{5862C773-0077-45E1-9E2E-4F76BBC83B54}" presName="boxAndChildren" presStyleCnt="0"/>
      <dgm:spPr/>
    </dgm:pt>
    <dgm:pt modelId="{F6EB22BA-3416-4671-A0BD-492256C48AA5}" type="pres">
      <dgm:prSet presAssocID="{5862C773-0077-45E1-9E2E-4F76BBC83B54}" presName="parentTextBox" presStyleLbl="alignNode1" presStyleIdx="0" presStyleCnt="3"/>
      <dgm:spPr/>
      <dgm:t>
        <a:bodyPr/>
        <a:lstStyle/>
        <a:p>
          <a:endParaRPr lang="en-US"/>
        </a:p>
      </dgm:t>
    </dgm:pt>
    <dgm:pt modelId="{4BF592CF-6E48-4AF4-9385-498895F126F8}" type="pres">
      <dgm:prSet presAssocID="{5862C773-0077-45E1-9E2E-4F76BBC83B54}" presName="descendantBox" presStyleLbl="bgAccFollowNode1" presStyleIdx="0" presStyleCnt="3"/>
      <dgm:spPr/>
      <dgm:t>
        <a:bodyPr/>
        <a:lstStyle/>
        <a:p>
          <a:endParaRPr lang="en-US"/>
        </a:p>
      </dgm:t>
    </dgm:pt>
    <dgm:pt modelId="{0FD3E482-F4B5-4486-9259-8F43951813AD}" type="pres">
      <dgm:prSet presAssocID="{1C23ED55-6CCA-41F8-BAAC-E613FECE39E3}" presName="sp" presStyleCnt="0"/>
      <dgm:spPr/>
    </dgm:pt>
    <dgm:pt modelId="{42C85DC5-8343-4F1B-B674-59BDA1D4A32C}" type="pres">
      <dgm:prSet presAssocID="{97AA01E0-E56E-4BAB-9B9E-705682AB0FDA}" presName="arrowAndChildren" presStyleCnt="0"/>
      <dgm:spPr/>
    </dgm:pt>
    <dgm:pt modelId="{5DF00805-6F7C-4838-B75D-0F568B01AD34}" type="pres">
      <dgm:prSet presAssocID="{97AA01E0-E56E-4BAB-9B9E-705682AB0FDA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60E28F21-0420-4CB7-A6B6-DCC1C4B81BD9}" type="pres">
      <dgm:prSet presAssocID="{97AA01E0-E56E-4BAB-9B9E-705682AB0FDA}" presName="arrow" presStyleLbl="alignNode1" presStyleIdx="1" presStyleCnt="3"/>
      <dgm:spPr/>
      <dgm:t>
        <a:bodyPr/>
        <a:lstStyle/>
        <a:p>
          <a:endParaRPr lang="en-US"/>
        </a:p>
      </dgm:t>
    </dgm:pt>
    <dgm:pt modelId="{44B41AAA-22BC-4358-8D4B-8F83CAEDC522}" type="pres">
      <dgm:prSet presAssocID="{97AA01E0-E56E-4BAB-9B9E-705682AB0FDA}" presName="descendantArrow" presStyleLbl="bgAccFollowNode1" presStyleIdx="1" presStyleCnt="3"/>
      <dgm:spPr/>
      <dgm:t>
        <a:bodyPr/>
        <a:lstStyle/>
        <a:p>
          <a:endParaRPr lang="en-US"/>
        </a:p>
      </dgm:t>
    </dgm:pt>
    <dgm:pt modelId="{9BAD7624-64C7-4675-BDB4-D30545C23C13}" type="pres">
      <dgm:prSet presAssocID="{62753F8C-9C6D-4465-83A8-4A6BF922D5C9}" presName="sp" presStyleCnt="0"/>
      <dgm:spPr/>
    </dgm:pt>
    <dgm:pt modelId="{E7A73BE1-6F8E-437A-8EAE-B669096FA88E}" type="pres">
      <dgm:prSet presAssocID="{175FBDC4-9337-43FF-86DE-2FD978CDF9C6}" presName="arrowAndChildren" presStyleCnt="0"/>
      <dgm:spPr/>
    </dgm:pt>
    <dgm:pt modelId="{23C1FA32-9DEA-4A50-A4A6-DBE5FA23590C}" type="pres">
      <dgm:prSet presAssocID="{175FBDC4-9337-43FF-86DE-2FD978CDF9C6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50232465-CB89-40E0-920D-8AD22ED389CC}" type="pres">
      <dgm:prSet presAssocID="{175FBDC4-9337-43FF-86DE-2FD978CDF9C6}" presName="arrow" presStyleLbl="alignNode1" presStyleIdx="2" presStyleCnt="3"/>
      <dgm:spPr/>
      <dgm:t>
        <a:bodyPr/>
        <a:lstStyle/>
        <a:p>
          <a:endParaRPr lang="en-US"/>
        </a:p>
      </dgm:t>
    </dgm:pt>
    <dgm:pt modelId="{23736AA0-62C7-42DD-8FBC-486D4F20189A}" type="pres">
      <dgm:prSet presAssocID="{175FBDC4-9337-43FF-86DE-2FD978CDF9C6}" presName="descendantArrow" presStyleLbl="bgAccFollowNode1" presStyleIdx="2" presStyleCnt="3"/>
      <dgm:spPr/>
      <dgm:t>
        <a:bodyPr/>
        <a:lstStyle/>
        <a:p>
          <a:endParaRPr lang="en-US"/>
        </a:p>
      </dgm:t>
    </dgm:pt>
  </dgm:ptLst>
  <dgm:cxnLst>
    <dgm:cxn modelId="{73C9B8E3-1610-478B-8FC8-4B942CB1386B}" type="presOf" srcId="{5862C773-0077-45E1-9E2E-4F76BBC83B54}" destId="{F6EB22BA-3416-4671-A0BD-492256C48AA5}" srcOrd="0" destOrd="0" presId="urn:microsoft.com/office/officeart/2016/7/layout/VerticalDownArrowProcess"/>
    <dgm:cxn modelId="{B1E40125-48DC-4AE8-A6D9-1F86A6BB8599}" srcId="{4D23E3B7-8336-445C-BA10-D17AA47C6C8C}" destId="{175FBDC4-9337-43FF-86DE-2FD978CDF9C6}" srcOrd="0" destOrd="0" parTransId="{068D9BAE-377D-4FDB-AEBB-22204C39A3AB}" sibTransId="{62753F8C-9C6D-4465-83A8-4A6BF922D5C9}"/>
    <dgm:cxn modelId="{5FC0D09B-BDE8-496F-9BDB-6BB6C3FF680D}" srcId="{97AA01E0-E56E-4BAB-9B9E-705682AB0FDA}" destId="{EBA33049-5FC4-48B3-B646-5F3449B2AD07}" srcOrd="0" destOrd="0" parTransId="{97BA2BFC-1FC8-4A44-8FEB-02322D901E51}" sibTransId="{AAC03208-B27C-484B-A01A-5BA684CA2FEE}"/>
    <dgm:cxn modelId="{E637F12E-3B29-472E-92D8-D00917B13FBE}" type="presOf" srcId="{175FBDC4-9337-43FF-86DE-2FD978CDF9C6}" destId="{23C1FA32-9DEA-4A50-A4A6-DBE5FA23590C}" srcOrd="0" destOrd="0" presId="urn:microsoft.com/office/officeart/2016/7/layout/VerticalDownArrowProcess"/>
    <dgm:cxn modelId="{70D02DA2-9979-40AE-80F7-CA33EC75698B}" srcId="{4D23E3B7-8336-445C-BA10-D17AA47C6C8C}" destId="{97AA01E0-E56E-4BAB-9B9E-705682AB0FDA}" srcOrd="1" destOrd="0" parTransId="{FEBEDD8E-55B0-41AF-92C5-109800788510}" sibTransId="{1C23ED55-6CCA-41F8-BAAC-E613FECE39E3}"/>
    <dgm:cxn modelId="{21599C3D-F881-4291-85B5-3C5E1057E577}" type="presOf" srcId="{EBA33049-5FC4-48B3-B646-5F3449B2AD07}" destId="{44B41AAA-22BC-4358-8D4B-8F83CAEDC522}" srcOrd="0" destOrd="0" presId="urn:microsoft.com/office/officeart/2016/7/layout/VerticalDownArrowProcess"/>
    <dgm:cxn modelId="{DBC2975E-D6A0-4099-AD9E-D286F36F8BC3}" type="presOf" srcId="{97AA01E0-E56E-4BAB-9B9E-705682AB0FDA}" destId="{60E28F21-0420-4CB7-A6B6-DCC1C4B81BD9}" srcOrd="1" destOrd="0" presId="urn:microsoft.com/office/officeart/2016/7/layout/VerticalDownArrowProcess"/>
    <dgm:cxn modelId="{56B9876E-3D94-4B22-9791-B1FF2336D277}" srcId="{175FBDC4-9337-43FF-86DE-2FD978CDF9C6}" destId="{1CF36003-4586-406B-8247-68B7A51D3B37}" srcOrd="0" destOrd="0" parTransId="{53639D99-FD1A-42CC-9C94-E77B8FBD7029}" sibTransId="{43B35625-C413-4DCB-B204-26508EA4BFBC}"/>
    <dgm:cxn modelId="{BA9553B3-E479-45BB-AAB0-539E293B4A4E}" type="presOf" srcId="{1CF36003-4586-406B-8247-68B7A51D3B37}" destId="{23736AA0-62C7-42DD-8FBC-486D4F20189A}" srcOrd="0" destOrd="0" presId="urn:microsoft.com/office/officeart/2016/7/layout/VerticalDownArrowProcess"/>
    <dgm:cxn modelId="{1D01C861-E15F-4C7C-B926-934F6BAEAD12}" type="presOf" srcId="{97AA01E0-E56E-4BAB-9B9E-705682AB0FDA}" destId="{5DF00805-6F7C-4838-B75D-0F568B01AD34}" srcOrd="0" destOrd="0" presId="urn:microsoft.com/office/officeart/2016/7/layout/VerticalDownArrowProcess"/>
    <dgm:cxn modelId="{EE91BD60-9850-4976-9BED-1CA165D3777B}" srcId="{5862C773-0077-45E1-9E2E-4F76BBC83B54}" destId="{6A2D1C36-4DEA-4049-BB38-AD4377059A06}" srcOrd="0" destOrd="0" parTransId="{DE72BCAA-1140-499D-B10F-9D58E677178B}" sibTransId="{D2827A74-C5E8-49B5-94DC-97F04215CEF8}"/>
    <dgm:cxn modelId="{34383EB0-9AF9-45AC-BC34-D6B4458320F0}" type="presOf" srcId="{6A2D1C36-4DEA-4049-BB38-AD4377059A06}" destId="{4BF592CF-6E48-4AF4-9385-498895F126F8}" srcOrd="0" destOrd="0" presId="urn:microsoft.com/office/officeart/2016/7/layout/VerticalDownArrowProcess"/>
    <dgm:cxn modelId="{CB7EB15B-A11B-4FC1-91B3-CFF9CD7FEE52}" type="presOf" srcId="{175FBDC4-9337-43FF-86DE-2FD978CDF9C6}" destId="{50232465-CB89-40E0-920D-8AD22ED389CC}" srcOrd="1" destOrd="0" presId="urn:microsoft.com/office/officeart/2016/7/layout/VerticalDownArrowProcess"/>
    <dgm:cxn modelId="{1D6C942F-991F-4193-9AFA-41022C0A4E50}" srcId="{4D23E3B7-8336-445C-BA10-D17AA47C6C8C}" destId="{5862C773-0077-45E1-9E2E-4F76BBC83B54}" srcOrd="2" destOrd="0" parTransId="{88C5DCAA-0318-4962-BA01-28E44809B45E}" sibTransId="{DD4DF840-FFBD-4CB8-B63F-7A42E81D0918}"/>
    <dgm:cxn modelId="{8F205FFF-4DB3-458A-878F-31802C34D6EB}" type="presOf" srcId="{4D23E3B7-8336-445C-BA10-D17AA47C6C8C}" destId="{1312B22A-E2B5-40FA-9840-0308F401A421}" srcOrd="0" destOrd="0" presId="urn:microsoft.com/office/officeart/2016/7/layout/VerticalDownArrowProcess"/>
    <dgm:cxn modelId="{182E6A1D-6DCD-47C5-B6C8-0044F9BF2687}" type="presParOf" srcId="{1312B22A-E2B5-40FA-9840-0308F401A421}" destId="{410CC0BC-7594-46E0-89D3-F5CC213E6332}" srcOrd="0" destOrd="0" presId="urn:microsoft.com/office/officeart/2016/7/layout/VerticalDownArrowProcess"/>
    <dgm:cxn modelId="{B82D7DB5-E3D7-4CE8-8743-61B7B1FC52A7}" type="presParOf" srcId="{410CC0BC-7594-46E0-89D3-F5CC213E6332}" destId="{F6EB22BA-3416-4671-A0BD-492256C48AA5}" srcOrd="0" destOrd="0" presId="urn:microsoft.com/office/officeart/2016/7/layout/VerticalDownArrowProcess"/>
    <dgm:cxn modelId="{B0706F0E-F7C3-4AC9-BDB5-F91BEC75782E}" type="presParOf" srcId="{410CC0BC-7594-46E0-89D3-F5CC213E6332}" destId="{4BF592CF-6E48-4AF4-9385-498895F126F8}" srcOrd="1" destOrd="0" presId="urn:microsoft.com/office/officeart/2016/7/layout/VerticalDownArrowProcess"/>
    <dgm:cxn modelId="{3860F8EB-724C-4B7F-BB09-CA67C254A0CF}" type="presParOf" srcId="{1312B22A-E2B5-40FA-9840-0308F401A421}" destId="{0FD3E482-F4B5-4486-9259-8F43951813AD}" srcOrd="1" destOrd="0" presId="urn:microsoft.com/office/officeart/2016/7/layout/VerticalDownArrowProcess"/>
    <dgm:cxn modelId="{CAEF8CC0-352A-4BBE-9072-44357D36F25E}" type="presParOf" srcId="{1312B22A-E2B5-40FA-9840-0308F401A421}" destId="{42C85DC5-8343-4F1B-B674-59BDA1D4A32C}" srcOrd="2" destOrd="0" presId="urn:microsoft.com/office/officeart/2016/7/layout/VerticalDownArrowProcess"/>
    <dgm:cxn modelId="{E3B14428-1D9D-42D0-A943-7B3B2EA1C386}" type="presParOf" srcId="{42C85DC5-8343-4F1B-B674-59BDA1D4A32C}" destId="{5DF00805-6F7C-4838-B75D-0F568B01AD34}" srcOrd="0" destOrd="0" presId="urn:microsoft.com/office/officeart/2016/7/layout/VerticalDownArrowProcess"/>
    <dgm:cxn modelId="{1B3EB2C0-8C72-45CA-A33C-9B05C9000EBD}" type="presParOf" srcId="{42C85DC5-8343-4F1B-B674-59BDA1D4A32C}" destId="{60E28F21-0420-4CB7-A6B6-DCC1C4B81BD9}" srcOrd="1" destOrd="0" presId="urn:microsoft.com/office/officeart/2016/7/layout/VerticalDownArrowProcess"/>
    <dgm:cxn modelId="{A97A05BB-5634-4AFB-8F97-F97D418EFBC5}" type="presParOf" srcId="{42C85DC5-8343-4F1B-B674-59BDA1D4A32C}" destId="{44B41AAA-22BC-4358-8D4B-8F83CAEDC522}" srcOrd="2" destOrd="0" presId="urn:microsoft.com/office/officeart/2016/7/layout/VerticalDownArrowProcess"/>
    <dgm:cxn modelId="{8AD531B2-8721-4797-8F60-2C1BFEF48C86}" type="presParOf" srcId="{1312B22A-E2B5-40FA-9840-0308F401A421}" destId="{9BAD7624-64C7-4675-BDB4-D30545C23C13}" srcOrd="3" destOrd="0" presId="urn:microsoft.com/office/officeart/2016/7/layout/VerticalDownArrowProcess"/>
    <dgm:cxn modelId="{8FC1B7AC-AA89-46C3-852F-D0DDA1567C9C}" type="presParOf" srcId="{1312B22A-E2B5-40FA-9840-0308F401A421}" destId="{E7A73BE1-6F8E-437A-8EAE-B669096FA88E}" srcOrd="4" destOrd="0" presId="urn:microsoft.com/office/officeart/2016/7/layout/VerticalDownArrowProcess"/>
    <dgm:cxn modelId="{953DD2F1-BA66-47EF-96B3-B1A2078A8888}" type="presParOf" srcId="{E7A73BE1-6F8E-437A-8EAE-B669096FA88E}" destId="{23C1FA32-9DEA-4A50-A4A6-DBE5FA23590C}" srcOrd="0" destOrd="0" presId="urn:microsoft.com/office/officeart/2016/7/layout/VerticalDownArrowProcess"/>
    <dgm:cxn modelId="{4E08E27E-13A2-4BD5-B993-29D179D7CA18}" type="presParOf" srcId="{E7A73BE1-6F8E-437A-8EAE-B669096FA88E}" destId="{50232465-CB89-40E0-920D-8AD22ED389CC}" srcOrd="1" destOrd="0" presId="urn:microsoft.com/office/officeart/2016/7/layout/VerticalDownArrowProcess"/>
    <dgm:cxn modelId="{3F80D7CF-0504-4EAA-8815-CD503CC379E3}" type="presParOf" srcId="{E7A73BE1-6F8E-437A-8EAE-B669096FA88E}" destId="{23736AA0-62C7-42DD-8FBC-486D4F20189A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5B6310-A1F0-489E-8DEE-273CC079CE6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219EFB3-474E-40F8-BB6C-CEA476137C4A}">
      <dgm:prSet/>
      <dgm:spPr/>
      <dgm:t>
        <a:bodyPr/>
        <a:lstStyle/>
        <a:p>
          <a:r>
            <a:rPr lang="en-US"/>
            <a:t>2-year study</a:t>
          </a:r>
        </a:p>
      </dgm:t>
    </dgm:pt>
    <dgm:pt modelId="{B5B20874-7A7B-41ED-BBA0-EAC31B7C8D38}" type="parTrans" cxnId="{E9D09D70-BA91-4337-AE52-36ED1177B5A5}">
      <dgm:prSet/>
      <dgm:spPr/>
      <dgm:t>
        <a:bodyPr/>
        <a:lstStyle/>
        <a:p>
          <a:endParaRPr lang="en-US"/>
        </a:p>
      </dgm:t>
    </dgm:pt>
    <dgm:pt modelId="{ED71FC6D-EA41-4DB9-8312-363408283D73}" type="sibTrans" cxnId="{E9D09D70-BA91-4337-AE52-36ED1177B5A5}">
      <dgm:prSet/>
      <dgm:spPr/>
      <dgm:t>
        <a:bodyPr/>
        <a:lstStyle/>
        <a:p>
          <a:endParaRPr lang="en-US"/>
        </a:p>
      </dgm:t>
    </dgm:pt>
    <dgm:pt modelId="{23E3E844-C154-4130-914E-8FE161A6BE49}">
      <dgm:prSet/>
      <dgm:spPr/>
      <dgm:t>
        <a:bodyPr/>
        <a:lstStyle/>
        <a:p>
          <a:r>
            <a:rPr lang="en-US"/>
            <a:t>Secondary research on certifications in four industries that have been previously studied: </a:t>
          </a:r>
        </a:p>
      </dgm:t>
    </dgm:pt>
    <dgm:pt modelId="{9534C105-9397-4103-A5EB-C65402FEE08D}" type="parTrans" cxnId="{0A8B05F4-2733-49D8-8412-3FDB749914BD}">
      <dgm:prSet/>
      <dgm:spPr/>
      <dgm:t>
        <a:bodyPr/>
        <a:lstStyle/>
        <a:p>
          <a:endParaRPr lang="en-US"/>
        </a:p>
      </dgm:t>
    </dgm:pt>
    <dgm:pt modelId="{25EC0BDF-B6AA-46C8-B535-84A46F032B95}" type="sibTrans" cxnId="{0A8B05F4-2733-49D8-8412-3FDB749914BD}">
      <dgm:prSet/>
      <dgm:spPr/>
      <dgm:t>
        <a:bodyPr/>
        <a:lstStyle/>
        <a:p>
          <a:endParaRPr lang="en-US"/>
        </a:p>
      </dgm:t>
    </dgm:pt>
    <dgm:pt modelId="{6A6C48CC-9E91-48A3-96CA-3746581ADED2}">
      <dgm:prSet/>
      <dgm:spPr/>
      <dgm:t>
        <a:bodyPr/>
        <a:lstStyle/>
        <a:p>
          <a:r>
            <a:rPr lang="en-US" baseline="0"/>
            <a:t>Manufacturing</a:t>
          </a:r>
          <a:endParaRPr lang="en-US"/>
        </a:p>
      </dgm:t>
    </dgm:pt>
    <dgm:pt modelId="{757A9A6D-298C-4827-AAEF-08CB6B933897}" type="parTrans" cxnId="{33B286D5-402D-4AC3-9F56-0A6037F08D9D}">
      <dgm:prSet/>
      <dgm:spPr/>
      <dgm:t>
        <a:bodyPr/>
        <a:lstStyle/>
        <a:p>
          <a:endParaRPr lang="en-US"/>
        </a:p>
      </dgm:t>
    </dgm:pt>
    <dgm:pt modelId="{062B9E41-09BA-4AF3-9F38-97A800D63CEC}" type="sibTrans" cxnId="{33B286D5-402D-4AC3-9F56-0A6037F08D9D}">
      <dgm:prSet/>
      <dgm:spPr/>
      <dgm:t>
        <a:bodyPr/>
        <a:lstStyle/>
        <a:p>
          <a:endParaRPr lang="en-US"/>
        </a:p>
      </dgm:t>
    </dgm:pt>
    <dgm:pt modelId="{3237D6B3-095C-4579-8304-0609D6033121}">
      <dgm:prSet/>
      <dgm:spPr/>
      <dgm:t>
        <a:bodyPr/>
        <a:lstStyle/>
        <a:p>
          <a:r>
            <a:rPr lang="en-US" baseline="0"/>
            <a:t>Healthcare </a:t>
          </a:r>
          <a:endParaRPr lang="en-US"/>
        </a:p>
      </dgm:t>
    </dgm:pt>
    <dgm:pt modelId="{0A146FB2-2FBA-4014-AC17-E6066008292F}" type="parTrans" cxnId="{4DD45BE1-C8AF-46AF-A7AC-430B4B6ECF71}">
      <dgm:prSet/>
      <dgm:spPr/>
      <dgm:t>
        <a:bodyPr/>
        <a:lstStyle/>
        <a:p>
          <a:endParaRPr lang="en-US"/>
        </a:p>
      </dgm:t>
    </dgm:pt>
    <dgm:pt modelId="{B5B8B233-3893-4F4D-B183-789D477DAD89}" type="sibTrans" cxnId="{4DD45BE1-C8AF-46AF-A7AC-430B4B6ECF71}">
      <dgm:prSet/>
      <dgm:spPr/>
      <dgm:t>
        <a:bodyPr/>
        <a:lstStyle/>
        <a:p>
          <a:endParaRPr lang="en-US"/>
        </a:p>
      </dgm:t>
    </dgm:pt>
    <dgm:pt modelId="{9E4BF7DD-EAAE-4842-A847-3FF20980CD78}">
      <dgm:prSet/>
      <dgm:spPr/>
      <dgm:t>
        <a:bodyPr/>
        <a:lstStyle/>
        <a:p>
          <a:r>
            <a:rPr lang="en-US" baseline="0"/>
            <a:t>IT</a:t>
          </a:r>
          <a:endParaRPr lang="en-US"/>
        </a:p>
      </dgm:t>
    </dgm:pt>
    <dgm:pt modelId="{9CBA190E-4194-425E-A43E-8AB8E6EADB1B}" type="parTrans" cxnId="{9287D873-9563-4D69-8189-559B6CD68DC2}">
      <dgm:prSet/>
      <dgm:spPr/>
      <dgm:t>
        <a:bodyPr/>
        <a:lstStyle/>
        <a:p>
          <a:endParaRPr lang="en-US"/>
        </a:p>
      </dgm:t>
    </dgm:pt>
    <dgm:pt modelId="{E6F5D276-E395-47EF-9568-F9C64F237A4F}" type="sibTrans" cxnId="{9287D873-9563-4D69-8189-559B6CD68DC2}">
      <dgm:prSet/>
      <dgm:spPr/>
      <dgm:t>
        <a:bodyPr/>
        <a:lstStyle/>
        <a:p>
          <a:endParaRPr lang="en-US"/>
        </a:p>
      </dgm:t>
    </dgm:pt>
    <dgm:pt modelId="{CC91E018-3B6D-400A-9EA5-48830ACCD643}">
      <dgm:prSet/>
      <dgm:spPr/>
      <dgm:t>
        <a:bodyPr/>
        <a:lstStyle/>
        <a:p>
          <a:r>
            <a:rPr lang="en-US" baseline="0"/>
            <a:t>Retail/Hospitality</a:t>
          </a:r>
          <a:endParaRPr lang="en-US"/>
        </a:p>
      </dgm:t>
    </dgm:pt>
    <dgm:pt modelId="{998C375A-8CDE-4423-9349-9413940AD177}" type="parTrans" cxnId="{83EA244E-178A-4752-9C5D-AFEB63B0F62A}">
      <dgm:prSet/>
      <dgm:spPr/>
      <dgm:t>
        <a:bodyPr/>
        <a:lstStyle/>
        <a:p>
          <a:endParaRPr lang="en-US"/>
        </a:p>
      </dgm:t>
    </dgm:pt>
    <dgm:pt modelId="{25B8AC90-E18D-4F67-A405-4C3FC3AFB5B4}" type="sibTrans" cxnId="{83EA244E-178A-4752-9C5D-AFEB63B0F62A}">
      <dgm:prSet/>
      <dgm:spPr/>
      <dgm:t>
        <a:bodyPr/>
        <a:lstStyle/>
        <a:p>
          <a:endParaRPr lang="en-US"/>
        </a:p>
      </dgm:t>
    </dgm:pt>
    <dgm:pt modelId="{A8CC5FA9-6221-4350-ACC4-24F641733583}">
      <dgm:prSet/>
      <dgm:spPr/>
      <dgm:t>
        <a:bodyPr/>
        <a:lstStyle/>
        <a:p>
          <a:r>
            <a:rPr lang="en-US"/>
            <a:t>Original research on certifications in 3-4 industry/occupational areas that aren’t “usual suspects” </a:t>
          </a:r>
        </a:p>
      </dgm:t>
    </dgm:pt>
    <dgm:pt modelId="{68C9E8C1-8060-4724-BE0B-6DA25B493C7F}" type="parTrans" cxnId="{50116028-9756-4FF6-A001-D3E72B5F15BE}">
      <dgm:prSet/>
      <dgm:spPr/>
      <dgm:t>
        <a:bodyPr/>
        <a:lstStyle/>
        <a:p>
          <a:endParaRPr lang="en-US"/>
        </a:p>
      </dgm:t>
    </dgm:pt>
    <dgm:pt modelId="{5E5B6C5D-0676-408B-9FD4-9542A251CEB8}" type="sibTrans" cxnId="{50116028-9756-4FF6-A001-D3E72B5F15BE}">
      <dgm:prSet/>
      <dgm:spPr/>
      <dgm:t>
        <a:bodyPr/>
        <a:lstStyle/>
        <a:p>
          <a:endParaRPr lang="en-US"/>
        </a:p>
      </dgm:t>
    </dgm:pt>
    <dgm:pt modelId="{AA463730-80E3-4D72-88DA-B38269390935}" type="pres">
      <dgm:prSet presAssocID="{7B5B6310-A1F0-489E-8DEE-273CC079CE6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87B221-2681-4051-9CCB-4B9CF7155D5C}" type="pres">
      <dgm:prSet presAssocID="{5219EFB3-474E-40F8-BB6C-CEA476137C4A}" presName="compNode" presStyleCnt="0"/>
      <dgm:spPr/>
    </dgm:pt>
    <dgm:pt modelId="{DC724A68-0701-4B62-B7BE-9066746FFEE9}" type="pres">
      <dgm:prSet presAssocID="{5219EFB3-474E-40F8-BB6C-CEA476137C4A}" presName="bgRect" presStyleLbl="bgShp" presStyleIdx="0" presStyleCnt="3"/>
      <dgm:spPr/>
    </dgm:pt>
    <dgm:pt modelId="{5DC90210-7519-4515-9BBC-A7C4D1580F7B}" type="pres">
      <dgm:prSet presAssocID="{5219EFB3-474E-40F8-BB6C-CEA476137C4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B1B0E9E-12B8-4E91-B4D8-CC25EE604BBE}" type="pres">
      <dgm:prSet presAssocID="{5219EFB3-474E-40F8-BB6C-CEA476137C4A}" presName="spaceRect" presStyleCnt="0"/>
      <dgm:spPr/>
    </dgm:pt>
    <dgm:pt modelId="{81162331-671F-4DC9-A580-C6851EAD78CB}" type="pres">
      <dgm:prSet presAssocID="{5219EFB3-474E-40F8-BB6C-CEA476137C4A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1D8C630-354A-4D6A-9E2C-DA3A830275F3}" type="pres">
      <dgm:prSet presAssocID="{ED71FC6D-EA41-4DB9-8312-363408283D73}" presName="sibTrans" presStyleCnt="0"/>
      <dgm:spPr/>
    </dgm:pt>
    <dgm:pt modelId="{94DC523D-7980-49FC-8FE0-5F572A7EBDCF}" type="pres">
      <dgm:prSet presAssocID="{23E3E844-C154-4130-914E-8FE161A6BE49}" presName="compNode" presStyleCnt="0"/>
      <dgm:spPr/>
    </dgm:pt>
    <dgm:pt modelId="{91510C01-5E2F-4981-B7A1-9EEAEC877003}" type="pres">
      <dgm:prSet presAssocID="{23E3E844-C154-4130-914E-8FE161A6BE49}" presName="bgRect" presStyleLbl="bgShp" presStyleIdx="1" presStyleCnt="3"/>
      <dgm:spPr/>
    </dgm:pt>
    <dgm:pt modelId="{E927EE42-A8DA-49A4-98CB-C12A292C776E}" type="pres">
      <dgm:prSet presAssocID="{23E3E844-C154-4130-914E-8FE161A6BE4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4E7A931C-9A43-4CF5-B4E1-DA30B94140A2}" type="pres">
      <dgm:prSet presAssocID="{23E3E844-C154-4130-914E-8FE161A6BE49}" presName="spaceRect" presStyleCnt="0"/>
      <dgm:spPr/>
    </dgm:pt>
    <dgm:pt modelId="{C4C81897-0EED-4BAD-8D40-631765980B31}" type="pres">
      <dgm:prSet presAssocID="{23E3E844-C154-4130-914E-8FE161A6BE49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0C4E1E0-C631-469E-B0C8-890C7A566CA0}" type="pres">
      <dgm:prSet presAssocID="{23E3E844-C154-4130-914E-8FE161A6BE49}" presName="desTx" presStyleLbl="revTx" presStyleIdx="2" presStyleCnt="4">
        <dgm:presLayoutVars/>
      </dgm:prSet>
      <dgm:spPr/>
      <dgm:t>
        <a:bodyPr/>
        <a:lstStyle/>
        <a:p>
          <a:endParaRPr lang="en-US"/>
        </a:p>
      </dgm:t>
    </dgm:pt>
    <dgm:pt modelId="{E210281A-504A-4F6B-ACF4-54F15AEC9E8F}" type="pres">
      <dgm:prSet presAssocID="{25EC0BDF-B6AA-46C8-B535-84A46F032B95}" presName="sibTrans" presStyleCnt="0"/>
      <dgm:spPr/>
    </dgm:pt>
    <dgm:pt modelId="{414DDCC7-6484-4198-9C8D-0E0B7E7CC081}" type="pres">
      <dgm:prSet presAssocID="{A8CC5FA9-6221-4350-ACC4-24F641733583}" presName="compNode" presStyleCnt="0"/>
      <dgm:spPr/>
    </dgm:pt>
    <dgm:pt modelId="{C4AA6F2C-E739-456E-BB4A-DBEAE935E8FC}" type="pres">
      <dgm:prSet presAssocID="{A8CC5FA9-6221-4350-ACC4-24F641733583}" presName="bgRect" presStyleLbl="bgShp" presStyleIdx="2" presStyleCnt="3"/>
      <dgm:spPr/>
    </dgm:pt>
    <dgm:pt modelId="{54E4D26D-B47D-48FF-988A-048DD92D677D}" type="pres">
      <dgm:prSet presAssocID="{A8CC5FA9-6221-4350-ACC4-24F64173358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eesaw"/>
        </a:ext>
      </dgm:extLst>
    </dgm:pt>
    <dgm:pt modelId="{E2352418-1271-47E0-BD17-0E7B0FBDA020}" type="pres">
      <dgm:prSet presAssocID="{A8CC5FA9-6221-4350-ACC4-24F641733583}" presName="spaceRect" presStyleCnt="0"/>
      <dgm:spPr/>
    </dgm:pt>
    <dgm:pt modelId="{8C4A10E7-5D56-4EF9-B779-EF6F845F0689}" type="pres">
      <dgm:prSet presAssocID="{A8CC5FA9-6221-4350-ACC4-24F641733583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BAD1F04-A1D2-4BE4-B54C-0A507C961F0D}" type="presOf" srcId="{5219EFB3-474E-40F8-BB6C-CEA476137C4A}" destId="{81162331-671F-4DC9-A580-C6851EAD78CB}" srcOrd="0" destOrd="0" presId="urn:microsoft.com/office/officeart/2018/2/layout/IconVerticalSolidList"/>
    <dgm:cxn modelId="{9287D873-9563-4D69-8189-559B6CD68DC2}" srcId="{23E3E844-C154-4130-914E-8FE161A6BE49}" destId="{9E4BF7DD-EAAE-4842-A847-3FF20980CD78}" srcOrd="2" destOrd="0" parTransId="{9CBA190E-4194-425E-A43E-8AB8E6EADB1B}" sibTransId="{E6F5D276-E395-47EF-9568-F9C64F237A4F}"/>
    <dgm:cxn modelId="{3F5A3D38-2BE2-43C9-AAD2-17F494138B79}" type="presOf" srcId="{23E3E844-C154-4130-914E-8FE161A6BE49}" destId="{C4C81897-0EED-4BAD-8D40-631765980B31}" srcOrd="0" destOrd="0" presId="urn:microsoft.com/office/officeart/2018/2/layout/IconVerticalSolidList"/>
    <dgm:cxn modelId="{50116028-9756-4FF6-A001-D3E72B5F15BE}" srcId="{7B5B6310-A1F0-489E-8DEE-273CC079CE61}" destId="{A8CC5FA9-6221-4350-ACC4-24F641733583}" srcOrd="2" destOrd="0" parTransId="{68C9E8C1-8060-4724-BE0B-6DA25B493C7F}" sibTransId="{5E5B6C5D-0676-408B-9FD4-9542A251CEB8}"/>
    <dgm:cxn modelId="{E9D09D70-BA91-4337-AE52-36ED1177B5A5}" srcId="{7B5B6310-A1F0-489E-8DEE-273CC079CE61}" destId="{5219EFB3-474E-40F8-BB6C-CEA476137C4A}" srcOrd="0" destOrd="0" parTransId="{B5B20874-7A7B-41ED-BBA0-EAC31B7C8D38}" sibTransId="{ED71FC6D-EA41-4DB9-8312-363408283D73}"/>
    <dgm:cxn modelId="{4DD45BE1-C8AF-46AF-A7AC-430B4B6ECF71}" srcId="{23E3E844-C154-4130-914E-8FE161A6BE49}" destId="{3237D6B3-095C-4579-8304-0609D6033121}" srcOrd="1" destOrd="0" parTransId="{0A146FB2-2FBA-4014-AC17-E6066008292F}" sibTransId="{B5B8B233-3893-4F4D-B183-789D477DAD89}"/>
    <dgm:cxn modelId="{74CD73B8-5F5E-4CA2-90C2-23089464B540}" type="presOf" srcId="{3237D6B3-095C-4579-8304-0609D6033121}" destId="{80C4E1E0-C631-469E-B0C8-890C7A566CA0}" srcOrd="0" destOrd="1" presId="urn:microsoft.com/office/officeart/2018/2/layout/IconVerticalSolidList"/>
    <dgm:cxn modelId="{0A8B05F4-2733-49D8-8412-3FDB749914BD}" srcId="{7B5B6310-A1F0-489E-8DEE-273CC079CE61}" destId="{23E3E844-C154-4130-914E-8FE161A6BE49}" srcOrd="1" destOrd="0" parTransId="{9534C105-9397-4103-A5EB-C65402FEE08D}" sibTransId="{25EC0BDF-B6AA-46C8-B535-84A46F032B95}"/>
    <dgm:cxn modelId="{83EA244E-178A-4752-9C5D-AFEB63B0F62A}" srcId="{23E3E844-C154-4130-914E-8FE161A6BE49}" destId="{CC91E018-3B6D-400A-9EA5-48830ACCD643}" srcOrd="3" destOrd="0" parTransId="{998C375A-8CDE-4423-9349-9413940AD177}" sibTransId="{25B8AC90-E18D-4F67-A405-4C3FC3AFB5B4}"/>
    <dgm:cxn modelId="{4B4970D7-339F-4C33-BD13-5A066DAA14FC}" type="presOf" srcId="{A8CC5FA9-6221-4350-ACC4-24F641733583}" destId="{8C4A10E7-5D56-4EF9-B779-EF6F845F0689}" srcOrd="0" destOrd="0" presId="urn:microsoft.com/office/officeart/2018/2/layout/IconVerticalSolidList"/>
    <dgm:cxn modelId="{60FDCFA0-118F-48FD-BF09-09C990272C05}" type="presOf" srcId="{7B5B6310-A1F0-489E-8DEE-273CC079CE61}" destId="{AA463730-80E3-4D72-88DA-B38269390935}" srcOrd="0" destOrd="0" presId="urn:microsoft.com/office/officeart/2018/2/layout/IconVerticalSolidList"/>
    <dgm:cxn modelId="{33B286D5-402D-4AC3-9F56-0A6037F08D9D}" srcId="{23E3E844-C154-4130-914E-8FE161A6BE49}" destId="{6A6C48CC-9E91-48A3-96CA-3746581ADED2}" srcOrd="0" destOrd="0" parTransId="{757A9A6D-298C-4827-AAEF-08CB6B933897}" sibTransId="{062B9E41-09BA-4AF3-9F38-97A800D63CEC}"/>
    <dgm:cxn modelId="{12F543ED-37AF-4C97-A669-E64A2247D68C}" type="presOf" srcId="{6A6C48CC-9E91-48A3-96CA-3746581ADED2}" destId="{80C4E1E0-C631-469E-B0C8-890C7A566CA0}" srcOrd="0" destOrd="0" presId="urn:microsoft.com/office/officeart/2018/2/layout/IconVerticalSolidList"/>
    <dgm:cxn modelId="{7A7F0833-C597-4BFF-8549-D82767931102}" type="presOf" srcId="{9E4BF7DD-EAAE-4842-A847-3FF20980CD78}" destId="{80C4E1E0-C631-469E-B0C8-890C7A566CA0}" srcOrd="0" destOrd="2" presId="urn:microsoft.com/office/officeart/2018/2/layout/IconVerticalSolidList"/>
    <dgm:cxn modelId="{A5159470-02E8-47A4-9BB4-DFBC16713F41}" type="presOf" srcId="{CC91E018-3B6D-400A-9EA5-48830ACCD643}" destId="{80C4E1E0-C631-469E-B0C8-890C7A566CA0}" srcOrd="0" destOrd="3" presId="urn:microsoft.com/office/officeart/2018/2/layout/IconVerticalSolidList"/>
    <dgm:cxn modelId="{DF1C80FE-BEFB-4F24-A9AD-0586FDC355A7}" type="presParOf" srcId="{AA463730-80E3-4D72-88DA-B38269390935}" destId="{B387B221-2681-4051-9CCB-4B9CF7155D5C}" srcOrd="0" destOrd="0" presId="urn:microsoft.com/office/officeart/2018/2/layout/IconVerticalSolidList"/>
    <dgm:cxn modelId="{756DAA0A-2B90-4B94-953E-0326CC31139F}" type="presParOf" srcId="{B387B221-2681-4051-9CCB-4B9CF7155D5C}" destId="{DC724A68-0701-4B62-B7BE-9066746FFEE9}" srcOrd="0" destOrd="0" presId="urn:microsoft.com/office/officeart/2018/2/layout/IconVerticalSolidList"/>
    <dgm:cxn modelId="{99967279-00EF-49FE-A587-E52F7585C242}" type="presParOf" srcId="{B387B221-2681-4051-9CCB-4B9CF7155D5C}" destId="{5DC90210-7519-4515-9BBC-A7C4D1580F7B}" srcOrd="1" destOrd="0" presId="urn:microsoft.com/office/officeart/2018/2/layout/IconVerticalSolidList"/>
    <dgm:cxn modelId="{3CF69218-CF12-4102-A1B1-D37BCC10A37D}" type="presParOf" srcId="{B387B221-2681-4051-9CCB-4B9CF7155D5C}" destId="{8B1B0E9E-12B8-4E91-B4D8-CC25EE604BBE}" srcOrd="2" destOrd="0" presId="urn:microsoft.com/office/officeart/2018/2/layout/IconVerticalSolidList"/>
    <dgm:cxn modelId="{B4DA5544-528F-4772-8346-8C2CF13381FC}" type="presParOf" srcId="{B387B221-2681-4051-9CCB-4B9CF7155D5C}" destId="{81162331-671F-4DC9-A580-C6851EAD78CB}" srcOrd="3" destOrd="0" presId="urn:microsoft.com/office/officeart/2018/2/layout/IconVerticalSolidList"/>
    <dgm:cxn modelId="{AA61624B-C0DC-4099-93AB-D3DEDA8E1A84}" type="presParOf" srcId="{AA463730-80E3-4D72-88DA-B38269390935}" destId="{31D8C630-354A-4D6A-9E2C-DA3A830275F3}" srcOrd="1" destOrd="0" presId="urn:microsoft.com/office/officeart/2018/2/layout/IconVerticalSolidList"/>
    <dgm:cxn modelId="{019896BC-E418-4BE9-8501-D84AE715B2C6}" type="presParOf" srcId="{AA463730-80E3-4D72-88DA-B38269390935}" destId="{94DC523D-7980-49FC-8FE0-5F572A7EBDCF}" srcOrd="2" destOrd="0" presId="urn:microsoft.com/office/officeart/2018/2/layout/IconVerticalSolidList"/>
    <dgm:cxn modelId="{FC5EF766-F1F9-44A5-BEFA-DDAF17200354}" type="presParOf" srcId="{94DC523D-7980-49FC-8FE0-5F572A7EBDCF}" destId="{91510C01-5E2F-4981-B7A1-9EEAEC877003}" srcOrd="0" destOrd="0" presId="urn:microsoft.com/office/officeart/2018/2/layout/IconVerticalSolidList"/>
    <dgm:cxn modelId="{C5E9E96D-35C7-4F4C-81F5-34A4813E618B}" type="presParOf" srcId="{94DC523D-7980-49FC-8FE0-5F572A7EBDCF}" destId="{E927EE42-A8DA-49A4-98CB-C12A292C776E}" srcOrd="1" destOrd="0" presId="urn:microsoft.com/office/officeart/2018/2/layout/IconVerticalSolidList"/>
    <dgm:cxn modelId="{BC5C83E6-E950-4A59-9822-9EB8800FBB17}" type="presParOf" srcId="{94DC523D-7980-49FC-8FE0-5F572A7EBDCF}" destId="{4E7A931C-9A43-4CF5-B4E1-DA30B94140A2}" srcOrd="2" destOrd="0" presId="urn:microsoft.com/office/officeart/2018/2/layout/IconVerticalSolidList"/>
    <dgm:cxn modelId="{3FB4F6CC-C4BA-42FE-B558-1E1E96C3C787}" type="presParOf" srcId="{94DC523D-7980-49FC-8FE0-5F572A7EBDCF}" destId="{C4C81897-0EED-4BAD-8D40-631765980B31}" srcOrd="3" destOrd="0" presId="urn:microsoft.com/office/officeart/2018/2/layout/IconVerticalSolidList"/>
    <dgm:cxn modelId="{746A3576-7C9C-450D-B717-5798D952A424}" type="presParOf" srcId="{94DC523D-7980-49FC-8FE0-5F572A7EBDCF}" destId="{80C4E1E0-C631-469E-B0C8-890C7A566CA0}" srcOrd="4" destOrd="0" presId="urn:microsoft.com/office/officeart/2018/2/layout/IconVerticalSolidList"/>
    <dgm:cxn modelId="{9591B4D7-2C5B-488C-A8D4-74D268FD42E2}" type="presParOf" srcId="{AA463730-80E3-4D72-88DA-B38269390935}" destId="{E210281A-504A-4F6B-ACF4-54F15AEC9E8F}" srcOrd="3" destOrd="0" presId="urn:microsoft.com/office/officeart/2018/2/layout/IconVerticalSolidList"/>
    <dgm:cxn modelId="{AC7F0501-07B4-4C5B-8B56-7DE50EBA1AA2}" type="presParOf" srcId="{AA463730-80E3-4D72-88DA-B38269390935}" destId="{414DDCC7-6484-4198-9C8D-0E0B7E7CC081}" srcOrd="4" destOrd="0" presId="urn:microsoft.com/office/officeart/2018/2/layout/IconVerticalSolidList"/>
    <dgm:cxn modelId="{1EE93215-03C9-45CC-B623-27D415361AA6}" type="presParOf" srcId="{414DDCC7-6484-4198-9C8D-0E0B7E7CC081}" destId="{C4AA6F2C-E739-456E-BB4A-DBEAE935E8FC}" srcOrd="0" destOrd="0" presId="urn:microsoft.com/office/officeart/2018/2/layout/IconVerticalSolidList"/>
    <dgm:cxn modelId="{F60CB2C0-90B5-48E1-BA0C-B3048AF24E00}" type="presParOf" srcId="{414DDCC7-6484-4198-9C8D-0E0B7E7CC081}" destId="{54E4D26D-B47D-48FF-988A-048DD92D677D}" srcOrd="1" destOrd="0" presId="urn:microsoft.com/office/officeart/2018/2/layout/IconVerticalSolidList"/>
    <dgm:cxn modelId="{6B48C3E4-F5F5-458F-84DC-880F547FAC1A}" type="presParOf" srcId="{414DDCC7-6484-4198-9C8D-0E0B7E7CC081}" destId="{E2352418-1271-47E0-BD17-0E7B0FBDA020}" srcOrd="2" destOrd="0" presId="urn:microsoft.com/office/officeart/2018/2/layout/IconVerticalSolidList"/>
    <dgm:cxn modelId="{CC287408-9352-4C34-8C9C-DE87871F620B}" type="presParOf" srcId="{414DDCC7-6484-4198-9C8D-0E0B7E7CC081}" destId="{8C4A10E7-5D56-4EF9-B779-EF6F845F068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08EBD3-5282-4F20-83B3-3EDEB2D0094A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0397DEF-F6FA-484F-8A12-A239F3FAC50A}">
      <dgm:prSet/>
      <dgm:spPr/>
      <dgm:t>
        <a:bodyPr/>
        <a:lstStyle/>
        <a:p>
          <a:r>
            <a:rPr lang="en-US"/>
            <a:t>Dimensions the team will explore include: </a:t>
          </a:r>
        </a:p>
      </dgm:t>
    </dgm:pt>
    <dgm:pt modelId="{02E13C73-303D-4EB6-9B9B-DF74EBAB9012}" type="parTrans" cxnId="{EDD777CF-3CFC-4400-99B0-049EC50B0832}">
      <dgm:prSet/>
      <dgm:spPr/>
      <dgm:t>
        <a:bodyPr/>
        <a:lstStyle/>
        <a:p>
          <a:endParaRPr lang="en-US"/>
        </a:p>
      </dgm:t>
    </dgm:pt>
    <dgm:pt modelId="{36A10BF4-CC3E-4252-BB21-F157B6CC4C9E}" type="sibTrans" cxnId="{EDD777CF-3CFC-4400-99B0-049EC50B0832}">
      <dgm:prSet/>
      <dgm:spPr/>
      <dgm:t>
        <a:bodyPr/>
        <a:lstStyle/>
        <a:p>
          <a:endParaRPr lang="en-US"/>
        </a:p>
      </dgm:t>
    </dgm:pt>
    <dgm:pt modelId="{9B582134-A511-416F-9738-F58281D40B67}">
      <dgm:prSet/>
      <dgm:spPr/>
      <dgm:t>
        <a:bodyPr/>
        <a:lstStyle/>
        <a:p>
          <a:r>
            <a:rPr lang="en-US"/>
            <a:t>the purpose of the certification</a:t>
          </a:r>
        </a:p>
      </dgm:t>
    </dgm:pt>
    <dgm:pt modelId="{9A80B46E-1C1A-4CE0-9AF8-19E6806E5275}" type="parTrans" cxnId="{F7C899AC-5050-4E39-AD82-314DFE436D32}">
      <dgm:prSet/>
      <dgm:spPr/>
      <dgm:t>
        <a:bodyPr/>
        <a:lstStyle/>
        <a:p>
          <a:endParaRPr lang="en-US"/>
        </a:p>
      </dgm:t>
    </dgm:pt>
    <dgm:pt modelId="{6D24D64D-0966-467F-BC85-82EAB932433E}" type="sibTrans" cxnId="{F7C899AC-5050-4E39-AD82-314DFE436D32}">
      <dgm:prSet/>
      <dgm:spPr/>
      <dgm:t>
        <a:bodyPr/>
        <a:lstStyle/>
        <a:p>
          <a:endParaRPr lang="en-US"/>
        </a:p>
      </dgm:t>
    </dgm:pt>
    <dgm:pt modelId="{38491E72-15DF-4622-A529-D0B9C3D0F56C}">
      <dgm:prSet/>
      <dgm:spPr/>
      <dgm:t>
        <a:bodyPr/>
        <a:lstStyle/>
        <a:p>
          <a:r>
            <a:rPr lang="en-US"/>
            <a:t>its relationship to education and employment</a:t>
          </a:r>
        </a:p>
      </dgm:t>
    </dgm:pt>
    <dgm:pt modelId="{6C271D2B-300E-46DB-900D-790151D366DB}" type="parTrans" cxnId="{DE6700AC-6E09-41F7-B0AF-0757C4961DB7}">
      <dgm:prSet/>
      <dgm:spPr/>
      <dgm:t>
        <a:bodyPr/>
        <a:lstStyle/>
        <a:p>
          <a:endParaRPr lang="en-US"/>
        </a:p>
      </dgm:t>
    </dgm:pt>
    <dgm:pt modelId="{527E71BD-58D0-45BD-B3A6-4BAB1E33103D}" type="sibTrans" cxnId="{DE6700AC-6E09-41F7-B0AF-0757C4961DB7}">
      <dgm:prSet/>
      <dgm:spPr/>
      <dgm:t>
        <a:bodyPr/>
        <a:lstStyle/>
        <a:p>
          <a:endParaRPr lang="en-US"/>
        </a:p>
      </dgm:t>
    </dgm:pt>
    <dgm:pt modelId="{E4DB7388-68F5-42F2-9E2C-FDE1F2AC268C}">
      <dgm:prSet/>
      <dgm:spPr/>
      <dgm:t>
        <a:bodyPr/>
        <a:lstStyle/>
        <a:p>
          <a:r>
            <a:rPr lang="en-US"/>
            <a:t>the scale of use and customer expressed value</a:t>
          </a:r>
        </a:p>
      </dgm:t>
    </dgm:pt>
    <dgm:pt modelId="{B2A0ECD8-16A5-4E51-A675-D4434DC73BCD}" type="parTrans" cxnId="{220BAE0B-096C-41F2-9153-0541CBB80DD3}">
      <dgm:prSet/>
      <dgm:spPr/>
      <dgm:t>
        <a:bodyPr/>
        <a:lstStyle/>
        <a:p>
          <a:endParaRPr lang="en-US"/>
        </a:p>
      </dgm:t>
    </dgm:pt>
    <dgm:pt modelId="{2B842841-E2F8-43C5-89BB-EBA14154D1A8}" type="sibTrans" cxnId="{220BAE0B-096C-41F2-9153-0541CBB80DD3}">
      <dgm:prSet/>
      <dgm:spPr/>
      <dgm:t>
        <a:bodyPr/>
        <a:lstStyle/>
        <a:p>
          <a:endParaRPr lang="en-US"/>
        </a:p>
      </dgm:t>
    </dgm:pt>
    <dgm:pt modelId="{17ECAB7A-0C39-4B55-BA21-830D449731F9}">
      <dgm:prSet/>
      <dgm:spPr/>
      <dgm:t>
        <a:bodyPr/>
        <a:lstStyle/>
        <a:p>
          <a:r>
            <a:rPr lang="en-US"/>
            <a:t>quality assurance</a:t>
          </a:r>
        </a:p>
      </dgm:t>
    </dgm:pt>
    <dgm:pt modelId="{D718D094-0812-47FA-A138-0BAF13213878}" type="parTrans" cxnId="{EDB56407-F708-4619-96EF-97FB74E91EB9}">
      <dgm:prSet/>
      <dgm:spPr/>
      <dgm:t>
        <a:bodyPr/>
        <a:lstStyle/>
        <a:p>
          <a:endParaRPr lang="en-US"/>
        </a:p>
      </dgm:t>
    </dgm:pt>
    <dgm:pt modelId="{5160FF5D-D84F-4907-ABFC-51D57DD4F519}" type="sibTrans" cxnId="{EDB56407-F708-4619-96EF-97FB74E91EB9}">
      <dgm:prSet/>
      <dgm:spPr/>
      <dgm:t>
        <a:bodyPr/>
        <a:lstStyle/>
        <a:p>
          <a:endParaRPr lang="en-US"/>
        </a:p>
      </dgm:t>
    </dgm:pt>
    <dgm:pt modelId="{7ABD06EA-710D-49E9-A01B-8E9111997B2C}">
      <dgm:prSet/>
      <dgm:spPr/>
      <dgm:t>
        <a:bodyPr/>
        <a:lstStyle/>
        <a:p>
          <a:r>
            <a:rPr lang="en-US"/>
            <a:t>transparency</a:t>
          </a:r>
        </a:p>
      </dgm:t>
    </dgm:pt>
    <dgm:pt modelId="{C1598565-2E1C-49BC-BCF5-F204C5ED3A9D}" type="parTrans" cxnId="{CCBCE44B-1E37-496D-A9AE-D54D7F520DED}">
      <dgm:prSet/>
      <dgm:spPr/>
      <dgm:t>
        <a:bodyPr/>
        <a:lstStyle/>
        <a:p>
          <a:endParaRPr lang="en-US"/>
        </a:p>
      </dgm:t>
    </dgm:pt>
    <dgm:pt modelId="{A9A23B9A-49CC-4436-804D-551CAA62D803}" type="sibTrans" cxnId="{CCBCE44B-1E37-496D-A9AE-D54D7F520DED}">
      <dgm:prSet/>
      <dgm:spPr/>
      <dgm:t>
        <a:bodyPr/>
        <a:lstStyle/>
        <a:p>
          <a:endParaRPr lang="en-US"/>
        </a:p>
      </dgm:t>
    </dgm:pt>
    <dgm:pt modelId="{AA30FE49-F646-482D-91A5-F1E0B3E8A1B9}">
      <dgm:prSet/>
      <dgm:spPr/>
      <dgm:t>
        <a:bodyPr/>
        <a:lstStyle/>
        <a:p>
          <a:r>
            <a:rPr lang="en-US"/>
            <a:t>We hope to shed light on the current and potential roles for industry and professional certifications:</a:t>
          </a:r>
        </a:p>
      </dgm:t>
    </dgm:pt>
    <dgm:pt modelId="{666D0EE0-067C-4ED6-8D8E-C704A3B67A51}" type="parTrans" cxnId="{6E7A8DF4-3DE5-4DD4-B378-958F4931D5CF}">
      <dgm:prSet/>
      <dgm:spPr/>
      <dgm:t>
        <a:bodyPr/>
        <a:lstStyle/>
        <a:p>
          <a:endParaRPr lang="en-US"/>
        </a:p>
      </dgm:t>
    </dgm:pt>
    <dgm:pt modelId="{8A766721-FBE5-4C2D-A079-060B6D441079}" type="sibTrans" cxnId="{6E7A8DF4-3DE5-4DD4-B378-958F4931D5CF}">
      <dgm:prSet/>
      <dgm:spPr/>
      <dgm:t>
        <a:bodyPr/>
        <a:lstStyle/>
        <a:p>
          <a:endParaRPr lang="en-US"/>
        </a:p>
      </dgm:t>
    </dgm:pt>
    <dgm:pt modelId="{29A4FAFD-CA93-4EAC-8515-630057BB3F5B}">
      <dgm:prSet/>
      <dgm:spPr/>
      <dgm:t>
        <a:bodyPr/>
        <a:lstStyle/>
        <a:p>
          <a:r>
            <a:rPr lang="en-US"/>
            <a:t>as a means of representing competencies attained</a:t>
          </a:r>
        </a:p>
      </dgm:t>
    </dgm:pt>
    <dgm:pt modelId="{36D49FBA-A233-4A78-935D-F2A32061A7B7}" type="parTrans" cxnId="{E21A3BF6-C4C5-44A5-8798-29505ED5DC1B}">
      <dgm:prSet/>
      <dgm:spPr/>
      <dgm:t>
        <a:bodyPr/>
        <a:lstStyle/>
        <a:p>
          <a:endParaRPr lang="en-US"/>
        </a:p>
      </dgm:t>
    </dgm:pt>
    <dgm:pt modelId="{6F901BAD-EB68-442C-A1B1-FAB5B03C6CF9}" type="sibTrans" cxnId="{E21A3BF6-C4C5-44A5-8798-29505ED5DC1B}">
      <dgm:prSet/>
      <dgm:spPr/>
      <dgm:t>
        <a:bodyPr/>
        <a:lstStyle/>
        <a:p>
          <a:endParaRPr lang="en-US"/>
        </a:p>
      </dgm:t>
    </dgm:pt>
    <dgm:pt modelId="{EC624746-142E-4876-B8EB-95DE8527E676}">
      <dgm:prSet/>
      <dgm:spPr/>
      <dgm:t>
        <a:bodyPr/>
        <a:lstStyle/>
        <a:p>
          <a:r>
            <a:rPr lang="en-US"/>
            <a:t>as a vehicle for increasing labor-market mobility – and where certifications present the risk of being dead-end credentials</a:t>
          </a:r>
        </a:p>
      </dgm:t>
    </dgm:pt>
    <dgm:pt modelId="{9BE90B1F-B8F3-4C20-AE44-BF8273984855}" type="parTrans" cxnId="{03C8DE70-C4A4-4644-A2AD-EFAE5F03AD78}">
      <dgm:prSet/>
      <dgm:spPr/>
      <dgm:t>
        <a:bodyPr/>
        <a:lstStyle/>
        <a:p>
          <a:endParaRPr lang="en-US"/>
        </a:p>
      </dgm:t>
    </dgm:pt>
    <dgm:pt modelId="{F4010F97-A1E3-4B45-A8E0-5FC4DEE4100E}" type="sibTrans" cxnId="{03C8DE70-C4A4-4644-A2AD-EFAE5F03AD78}">
      <dgm:prSet/>
      <dgm:spPr/>
      <dgm:t>
        <a:bodyPr/>
        <a:lstStyle/>
        <a:p>
          <a:endParaRPr lang="en-US"/>
        </a:p>
      </dgm:t>
    </dgm:pt>
    <dgm:pt modelId="{F13CF655-CA87-4B43-965D-DA3721CB26CA}">
      <dgm:prSet/>
      <dgm:spPr/>
      <dgm:t>
        <a:bodyPr/>
        <a:lstStyle/>
        <a:p>
          <a:r>
            <a:rPr lang="en-US"/>
            <a:t>how to ensure certifications serve as part of lifelong pathways for advancement  </a:t>
          </a:r>
        </a:p>
      </dgm:t>
    </dgm:pt>
    <dgm:pt modelId="{39FB393A-89AE-4FD8-870D-79CA731BFF24}" type="parTrans" cxnId="{02E5B5DB-39A2-4F21-9E2F-FC97A6100B8C}">
      <dgm:prSet/>
      <dgm:spPr/>
      <dgm:t>
        <a:bodyPr/>
        <a:lstStyle/>
        <a:p>
          <a:endParaRPr lang="en-US"/>
        </a:p>
      </dgm:t>
    </dgm:pt>
    <dgm:pt modelId="{D842835E-8A71-4422-9776-F01335BA271A}" type="sibTrans" cxnId="{02E5B5DB-39A2-4F21-9E2F-FC97A6100B8C}">
      <dgm:prSet/>
      <dgm:spPr/>
      <dgm:t>
        <a:bodyPr/>
        <a:lstStyle/>
        <a:p>
          <a:endParaRPr lang="en-US"/>
        </a:p>
      </dgm:t>
    </dgm:pt>
    <dgm:pt modelId="{9166C4C4-D43A-4BDC-B873-B13834DF66D9}" type="pres">
      <dgm:prSet presAssocID="{6D08EBD3-5282-4F20-83B3-3EDEB2D009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92D0DC-DECF-4415-9752-EE2F2168C774}" type="pres">
      <dgm:prSet presAssocID="{80397DEF-F6FA-484F-8A12-A239F3FAC50A}" presName="linNode" presStyleCnt="0"/>
      <dgm:spPr/>
    </dgm:pt>
    <dgm:pt modelId="{905A97D4-257E-4D19-9A80-772D486E4028}" type="pres">
      <dgm:prSet presAssocID="{80397DEF-F6FA-484F-8A12-A239F3FAC50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F0DA7-6FEE-4A22-9872-9F45B6267341}" type="pres">
      <dgm:prSet presAssocID="{80397DEF-F6FA-484F-8A12-A239F3FAC50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72BE4-BFAB-4AD3-A93E-32B46984EBBA}" type="pres">
      <dgm:prSet presAssocID="{36A10BF4-CC3E-4252-BB21-F157B6CC4C9E}" presName="sp" presStyleCnt="0"/>
      <dgm:spPr/>
    </dgm:pt>
    <dgm:pt modelId="{93CDD1EA-E17B-411D-8121-B12052FCAA1F}" type="pres">
      <dgm:prSet presAssocID="{AA30FE49-F646-482D-91A5-F1E0B3E8A1B9}" presName="linNode" presStyleCnt="0"/>
      <dgm:spPr/>
    </dgm:pt>
    <dgm:pt modelId="{D42D4425-5598-41C4-9489-C08F9503AD21}" type="pres">
      <dgm:prSet presAssocID="{AA30FE49-F646-482D-91A5-F1E0B3E8A1B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34E060-68E1-4ED6-A130-34A3CAB9B50F}" type="pres">
      <dgm:prSet presAssocID="{AA30FE49-F646-482D-91A5-F1E0B3E8A1B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BCE44B-1E37-496D-A9AE-D54D7F520DED}" srcId="{80397DEF-F6FA-484F-8A12-A239F3FAC50A}" destId="{7ABD06EA-710D-49E9-A01B-8E9111997B2C}" srcOrd="4" destOrd="0" parTransId="{C1598565-2E1C-49BC-BCF5-F204C5ED3A9D}" sibTransId="{A9A23B9A-49CC-4436-804D-551CAA62D803}"/>
    <dgm:cxn modelId="{6E7A8DF4-3DE5-4DD4-B378-958F4931D5CF}" srcId="{6D08EBD3-5282-4F20-83B3-3EDEB2D0094A}" destId="{AA30FE49-F646-482D-91A5-F1E0B3E8A1B9}" srcOrd="1" destOrd="0" parTransId="{666D0EE0-067C-4ED6-8D8E-C704A3B67A51}" sibTransId="{8A766721-FBE5-4C2D-A079-060B6D441079}"/>
    <dgm:cxn modelId="{DE6700AC-6E09-41F7-B0AF-0757C4961DB7}" srcId="{80397DEF-F6FA-484F-8A12-A239F3FAC50A}" destId="{38491E72-15DF-4622-A529-D0B9C3D0F56C}" srcOrd="1" destOrd="0" parTransId="{6C271D2B-300E-46DB-900D-790151D366DB}" sibTransId="{527E71BD-58D0-45BD-B3A6-4BAB1E33103D}"/>
    <dgm:cxn modelId="{91325BC4-3230-42BF-B643-76AA9C95BFC0}" type="presOf" srcId="{7ABD06EA-710D-49E9-A01B-8E9111997B2C}" destId="{0BCF0DA7-6FEE-4A22-9872-9F45B6267341}" srcOrd="0" destOrd="4" presId="urn:microsoft.com/office/officeart/2005/8/layout/vList5"/>
    <dgm:cxn modelId="{B4E84AD8-C66B-4DD0-AAEE-D66593343F9C}" type="presOf" srcId="{F13CF655-CA87-4B43-965D-DA3721CB26CA}" destId="{3534E060-68E1-4ED6-A130-34A3CAB9B50F}" srcOrd="0" destOrd="2" presId="urn:microsoft.com/office/officeart/2005/8/layout/vList5"/>
    <dgm:cxn modelId="{EDD777CF-3CFC-4400-99B0-049EC50B0832}" srcId="{6D08EBD3-5282-4F20-83B3-3EDEB2D0094A}" destId="{80397DEF-F6FA-484F-8A12-A239F3FAC50A}" srcOrd="0" destOrd="0" parTransId="{02E13C73-303D-4EB6-9B9B-DF74EBAB9012}" sibTransId="{36A10BF4-CC3E-4252-BB21-F157B6CC4C9E}"/>
    <dgm:cxn modelId="{5C7E1F89-CF55-4195-A232-2966F05CBBCC}" type="presOf" srcId="{AA30FE49-F646-482D-91A5-F1E0B3E8A1B9}" destId="{D42D4425-5598-41C4-9489-C08F9503AD21}" srcOrd="0" destOrd="0" presId="urn:microsoft.com/office/officeart/2005/8/layout/vList5"/>
    <dgm:cxn modelId="{9E5F4C82-7B58-458A-914A-D9CF6DDD23BF}" type="presOf" srcId="{EC624746-142E-4876-B8EB-95DE8527E676}" destId="{3534E060-68E1-4ED6-A130-34A3CAB9B50F}" srcOrd="0" destOrd="1" presId="urn:microsoft.com/office/officeart/2005/8/layout/vList5"/>
    <dgm:cxn modelId="{F7C899AC-5050-4E39-AD82-314DFE436D32}" srcId="{80397DEF-F6FA-484F-8A12-A239F3FAC50A}" destId="{9B582134-A511-416F-9738-F58281D40B67}" srcOrd="0" destOrd="0" parTransId="{9A80B46E-1C1A-4CE0-9AF8-19E6806E5275}" sibTransId="{6D24D64D-0966-467F-BC85-82EAB932433E}"/>
    <dgm:cxn modelId="{E98539FE-7AF9-4A71-A798-720822A7CA3C}" type="presOf" srcId="{29A4FAFD-CA93-4EAC-8515-630057BB3F5B}" destId="{3534E060-68E1-4ED6-A130-34A3CAB9B50F}" srcOrd="0" destOrd="0" presId="urn:microsoft.com/office/officeart/2005/8/layout/vList5"/>
    <dgm:cxn modelId="{D0DA03D0-A060-4BED-B142-8EC0675E2426}" type="presOf" srcId="{E4DB7388-68F5-42F2-9E2C-FDE1F2AC268C}" destId="{0BCF0DA7-6FEE-4A22-9872-9F45B6267341}" srcOrd="0" destOrd="2" presId="urn:microsoft.com/office/officeart/2005/8/layout/vList5"/>
    <dgm:cxn modelId="{06FC6542-AE67-407E-996F-25BA7509EAE7}" type="presOf" srcId="{38491E72-15DF-4622-A529-D0B9C3D0F56C}" destId="{0BCF0DA7-6FEE-4A22-9872-9F45B6267341}" srcOrd="0" destOrd="1" presId="urn:microsoft.com/office/officeart/2005/8/layout/vList5"/>
    <dgm:cxn modelId="{E21A3BF6-C4C5-44A5-8798-29505ED5DC1B}" srcId="{AA30FE49-F646-482D-91A5-F1E0B3E8A1B9}" destId="{29A4FAFD-CA93-4EAC-8515-630057BB3F5B}" srcOrd="0" destOrd="0" parTransId="{36D49FBA-A233-4A78-935D-F2A32061A7B7}" sibTransId="{6F901BAD-EB68-442C-A1B1-FAB5B03C6CF9}"/>
    <dgm:cxn modelId="{03C8DE70-C4A4-4644-A2AD-EFAE5F03AD78}" srcId="{AA30FE49-F646-482D-91A5-F1E0B3E8A1B9}" destId="{EC624746-142E-4876-B8EB-95DE8527E676}" srcOrd="1" destOrd="0" parTransId="{9BE90B1F-B8F3-4C20-AE44-BF8273984855}" sibTransId="{F4010F97-A1E3-4B45-A8E0-5FC4DEE4100E}"/>
    <dgm:cxn modelId="{220BAE0B-096C-41F2-9153-0541CBB80DD3}" srcId="{80397DEF-F6FA-484F-8A12-A239F3FAC50A}" destId="{E4DB7388-68F5-42F2-9E2C-FDE1F2AC268C}" srcOrd="2" destOrd="0" parTransId="{B2A0ECD8-16A5-4E51-A675-D4434DC73BCD}" sibTransId="{2B842841-E2F8-43C5-89BB-EBA14154D1A8}"/>
    <dgm:cxn modelId="{02E5B5DB-39A2-4F21-9E2F-FC97A6100B8C}" srcId="{AA30FE49-F646-482D-91A5-F1E0B3E8A1B9}" destId="{F13CF655-CA87-4B43-965D-DA3721CB26CA}" srcOrd="2" destOrd="0" parTransId="{39FB393A-89AE-4FD8-870D-79CA731BFF24}" sibTransId="{D842835E-8A71-4422-9776-F01335BA271A}"/>
    <dgm:cxn modelId="{EDB56407-F708-4619-96EF-97FB74E91EB9}" srcId="{80397DEF-F6FA-484F-8A12-A239F3FAC50A}" destId="{17ECAB7A-0C39-4B55-BA21-830D449731F9}" srcOrd="3" destOrd="0" parTransId="{D718D094-0812-47FA-A138-0BAF13213878}" sibTransId="{5160FF5D-D84F-4907-ABFC-51D57DD4F519}"/>
    <dgm:cxn modelId="{68BE0DE1-A9AC-4ABB-8333-6A1CE58491BE}" type="presOf" srcId="{6D08EBD3-5282-4F20-83B3-3EDEB2D0094A}" destId="{9166C4C4-D43A-4BDC-B873-B13834DF66D9}" srcOrd="0" destOrd="0" presId="urn:microsoft.com/office/officeart/2005/8/layout/vList5"/>
    <dgm:cxn modelId="{4610F10C-944E-4391-B2C9-CACFB1C5E098}" type="presOf" srcId="{80397DEF-F6FA-484F-8A12-A239F3FAC50A}" destId="{905A97D4-257E-4D19-9A80-772D486E4028}" srcOrd="0" destOrd="0" presId="urn:microsoft.com/office/officeart/2005/8/layout/vList5"/>
    <dgm:cxn modelId="{747C6078-3DB3-4EC6-859C-2B5851C63434}" type="presOf" srcId="{9B582134-A511-416F-9738-F58281D40B67}" destId="{0BCF0DA7-6FEE-4A22-9872-9F45B6267341}" srcOrd="0" destOrd="0" presId="urn:microsoft.com/office/officeart/2005/8/layout/vList5"/>
    <dgm:cxn modelId="{BC089320-66CF-4063-A9A4-F8470DAA4FC2}" type="presOf" srcId="{17ECAB7A-0C39-4B55-BA21-830D449731F9}" destId="{0BCF0DA7-6FEE-4A22-9872-9F45B6267341}" srcOrd="0" destOrd="3" presId="urn:microsoft.com/office/officeart/2005/8/layout/vList5"/>
    <dgm:cxn modelId="{F2FFDC30-1A01-4B8D-A9FC-687F821B4755}" type="presParOf" srcId="{9166C4C4-D43A-4BDC-B873-B13834DF66D9}" destId="{5092D0DC-DECF-4415-9752-EE2F2168C774}" srcOrd="0" destOrd="0" presId="urn:microsoft.com/office/officeart/2005/8/layout/vList5"/>
    <dgm:cxn modelId="{323E0E6F-B1B8-4978-B56C-53FE27B819D7}" type="presParOf" srcId="{5092D0DC-DECF-4415-9752-EE2F2168C774}" destId="{905A97D4-257E-4D19-9A80-772D486E4028}" srcOrd="0" destOrd="0" presId="urn:microsoft.com/office/officeart/2005/8/layout/vList5"/>
    <dgm:cxn modelId="{4AC1489E-A566-4F11-A8E0-89C9C5E80692}" type="presParOf" srcId="{5092D0DC-DECF-4415-9752-EE2F2168C774}" destId="{0BCF0DA7-6FEE-4A22-9872-9F45B6267341}" srcOrd="1" destOrd="0" presId="urn:microsoft.com/office/officeart/2005/8/layout/vList5"/>
    <dgm:cxn modelId="{842336B6-DF7A-4821-8D3D-548F15265AF8}" type="presParOf" srcId="{9166C4C4-D43A-4BDC-B873-B13834DF66D9}" destId="{DEF72BE4-BFAB-4AD3-A93E-32B46984EBBA}" srcOrd="1" destOrd="0" presId="urn:microsoft.com/office/officeart/2005/8/layout/vList5"/>
    <dgm:cxn modelId="{5D5285A3-8750-41AB-8246-E860702151B4}" type="presParOf" srcId="{9166C4C4-D43A-4BDC-B873-B13834DF66D9}" destId="{93CDD1EA-E17B-411D-8121-B12052FCAA1F}" srcOrd="2" destOrd="0" presId="urn:microsoft.com/office/officeart/2005/8/layout/vList5"/>
    <dgm:cxn modelId="{F149F905-1806-4209-9673-0D10DE888550}" type="presParOf" srcId="{93CDD1EA-E17B-411D-8121-B12052FCAA1F}" destId="{D42D4425-5598-41C4-9489-C08F9503AD21}" srcOrd="0" destOrd="0" presId="urn:microsoft.com/office/officeart/2005/8/layout/vList5"/>
    <dgm:cxn modelId="{CEB04A1D-7FEB-4495-90E4-0B64BBF93A4F}" type="presParOf" srcId="{93CDD1EA-E17B-411D-8121-B12052FCAA1F}" destId="{3534E060-68E1-4ED6-A130-34A3CAB9B5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B22BA-3416-4671-A0BD-492256C48AA5}">
      <dsp:nvSpPr>
        <dsp:cNvPr id="0" name=""/>
        <dsp:cNvSpPr/>
      </dsp:nvSpPr>
      <dsp:spPr>
        <a:xfrm>
          <a:off x="0" y="3490581"/>
          <a:ext cx="1478359" cy="11456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5141" tIns="227584" rIns="105141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Inform</a:t>
          </a:r>
        </a:p>
      </dsp:txBody>
      <dsp:txXfrm>
        <a:off x="0" y="3490581"/>
        <a:ext cx="1478359" cy="1145686"/>
      </dsp:txXfrm>
    </dsp:sp>
    <dsp:sp modelId="{4BF592CF-6E48-4AF4-9385-498895F126F8}">
      <dsp:nvSpPr>
        <dsp:cNvPr id="0" name=""/>
        <dsp:cNvSpPr/>
      </dsp:nvSpPr>
      <dsp:spPr>
        <a:xfrm>
          <a:off x="1478359" y="3490581"/>
          <a:ext cx="4435077" cy="114568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64" tIns="215900" rIns="89964" bIns="21590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Inform policymakers, practitioners, employers, funders</a:t>
          </a:r>
        </a:p>
      </dsp:txBody>
      <dsp:txXfrm>
        <a:off x="1478359" y="3490581"/>
        <a:ext cx="4435077" cy="1145686"/>
      </dsp:txXfrm>
    </dsp:sp>
    <dsp:sp modelId="{60E28F21-0420-4CB7-A6B6-DCC1C4B81BD9}">
      <dsp:nvSpPr>
        <dsp:cNvPr id="0" name=""/>
        <dsp:cNvSpPr/>
      </dsp:nvSpPr>
      <dsp:spPr>
        <a:xfrm rot="10800000">
          <a:off x="0" y="1745700"/>
          <a:ext cx="1478359" cy="176206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5141" tIns="227584" rIns="105141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Create</a:t>
          </a:r>
        </a:p>
      </dsp:txBody>
      <dsp:txXfrm rot="-10800000">
        <a:off x="0" y="1745700"/>
        <a:ext cx="1478359" cy="1145343"/>
      </dsp:txXfrm>
    </dsp:sp>
    <dsp:sp modelId="{44B41AAA-22BC-4358-8D4B-8F83CAEDC522}">
      <dsp:nvSpPr>
        <dsp:cNvPr id="0" name=""/>
        <dsp:cNvSpPr/>
      </dsp:nvSpPr>
      <dsp:spPr>
        <a:xfrm>
          <a:off x="1478359" y="1745700"/>
          <a:ext cx="4435077" cy="11453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64" tIns="215900" rIns="89964" bIns="21590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Create a clear picture of the dimensions, patterns, trends, and real/potential interrelationships with other credentials</a:t>
          </a:r>
        </a:p>
      </dsp:txBody>
      <dsp:txXfrm>
        <a:off x="1478359" y="1745700"/>
        <a:ext cx="4435077" cy="1145343"/>
      </dsp:txXfrm>
    </dsp:sp>
    <dsp:sp modelId="{50232465-CB89-40E0-920D-8AD22ED389CC}">
      <dsp:nvSpPr>
        <dsp:cNvPr id="0" name=""/>
        <dsp:cNvSpPr/>
      </dsp:nvSpPr>
      <dsp:spPr>
        <a:xfrm rot="10800000">
          <a:off x="0" y="819"/>
          <a:ext cx="1478359" cy="176206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5141" tIns="227584" rIns="105141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Unpack</a:t>
          </a:r>
        </a:p>
      </dsp:txBody>
      <dsp:txXfrm rot="-10800000">
        <a:off x="0" y="819"/>
        <a:ext cx="1478359" cy="1145343"/>
      </dsp:txXfrm>
    </dsp:sp>
    <dsp:sp modelId="{23736AA0-62C7-42DD-8FBC-486D4F20189A}">
      <dsp:nvSpPr>
        <dsp:cNvPr id="0" name=""/>
        <dsp:cNvSpPr/>
      </dsp:nvSpPr>
      <dsp:spPr>
        <a:xfrm>
          <a:off x="1478359" y="819"/>
          <a:ext cx="4435077" cy="114534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964" tIns="215900" rIns="89964" bIns="21590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Unpack the complexity of certifications</a:t>
          </a:r>
        </a:p>
      </dsp:txBody>
      <dsp:txXfrm>
        <a:off x="1478359" y="819"/>
        <a:ext cx="4435077" cy="1145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24A68-0701-4B62-B7BE-9066746FFEE9}">
      <dsp:nvSpPr>
        <dsp:cNvPr id="0" name=""/>
        <dsp:cNvSpPr/>
      </dsp:nvSpPr>
      <dsp:spPr>
        <a:xfrm>
          <a:off x="0" y="566"/>
          <a:ext cx="5913437" cy="13245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90210-7519-4515-9BBC-A7C4D1580F7B}">
      <dsp:nvSpPr>
        <dsp:cNvPr id="0" name=""/>
        <dsp:cNvSpPr/>
      </dsp:nvSpPr>
      <dsp:spPr>
        <a:xfrm>
          <a:off x="400679" y="298591"/>
          <a:ext cx="728507" cy="7285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62331-671F-4DC9-A580-C6851EAD78CB}">
      <dsp:nvSpPr>
        <dsp:cNvPr id="0" name=""/>
        <dsp:cNvSpPr/>
      </dsp:nvSpPr>
      <dsp:spPr>
        <a:xfrm>
          <a:off x="1529865" y="566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2-year study</a:t>
          </a:r>
        </a:p>
      </dsp:txBody>
      <dsp:txXfrm>
        <a:off x="1529865" y="566"/>
        <a:ext cx="4383571" cy="1324558"/>
      </dsp:txXfrm>
    </dsp:sp>
    <dsp:sp modelId="{91510C01-5E2F-4981-B7A1-9EEAEC877003}">
      <dsp:nvSpPr>
        <dsp:cNvPr id="0" name=""/>
        <dsp:cNvSpPr/>
      </dsp:nvSpPr>
      <dsp:spPr>
        <a:xfrm>
          <a:off x="0" y="1656264"/>
          <a:ext cx="5913437" cy="13245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7EE42-A8DA-49A4-98CB-C12A292C776E}">
      <dsp:nvSpPr>
        <dsp:cNvPr id="0" name=""/>
        <dsp:cNvSpPr/>
      </dsp:nvSpPr>
      <dsp:spPr>
        <a:xfrm>
          <a:off x="400679" y="1954290"/>
          <a:ext cx="728507" cy="7285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81897-0EED-4BAD-8D40-631765980B31}">
      <dsp:nvSpPr>
        <dsp:cNvPr id="0" name=""/>
        <dsp:cNvSpPr/>
      </dsp:nvSpPr>
      <dsp:spPr>
        <a:xfrm>
          <a:off x="1529865" y="1656264"/>
          <a:ext cx="2661046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Secondary research on certifications in four industries that have been previously studied: </a:t>
          </a:r>
        </a:p>
      </dsp:txBody>
      <dsp:txXfrm>
        <a:off x="1529865" y="1656264"/>
        <a:ext cx="2661046" cy="1324558"/>
      </dsp:txXfrm>
    </dsp:sp>
    <dsp:sp modelId="{80C4E1E0-C631-469E-B0C8-890C7A566CA0}">
      <dsp:nvSpPr>
        <dsp:cNvPr id="0" name=""/>
        <dsp:cNvSpPr/>
      </dsp:nvSpPr>
      <dsp:spPr>
        <a:xfrm>
          <a:off x="4190912" y="1656264"/>
          <a:ext cx="1722524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/>
            <a:t>Manufacturing</a:t>
          </a:r>
          <a:endParaRPr lang="en-US" sz="1400" kern="120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/>
            <a:t>Healthcare </a:t>
          </a:r>
          <a:endParaRPr lang="en-US" sz="1400" kern="120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/>
            <a:t>IT</a:t>
          </a:r>
          <a:endParaRPr lang="en-US" sz="1400" kern="120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/>
            <a:t>Retail/Hospitality</a:t>
          </a:r>
          <a:endParaRPr lang="en-US" sz="1400" kern="1200"/>
        </a:p>
      </dsp:txBody>
      <dsp:txXfrm>
        <a:off x="4190912" y="1656264"/>
        <a:ext cx="1722524" cy="1324558"/>
      </dsp:txXfrm>
    </dsp:sp>
    <dsp:sp modelId="{C4AA6F2C-E739-456E-BB4A-DBEAE935E8FC}">
      <dsp:nvSpPr>
        <dsp:cNvPr id="0" name=""/>
        <dsp:cNvSpPr/>
      </dsp:nvSpPr>
      <dsp:spPr>
        <a:xfrm>
          <a:off x="0" y="3311963"/>
          <a:ext cx="5913437" cy="13245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4D26D-B47D-48FF-988A-048DD92D677D}">
      <dsp:nvSpPr>
        <dsp:cNvPr id="0" name=""/>
        <dsp:cNvSpPr/>
      </dsp:nvSpPr>
      <dsp:spPr>
        <a:xfrm>
          <a:off x="400679" y="3609988"/>
          <a:ext cx="728507" cy="7285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A10E7-5D56-4EF9-B779-EF6F845F0689}">
      <dsp:nvSpPr>
        <dsp:cNvPr id="0" name=""/>
        <dsp:cNvSpPr/>
      </dsp:nvSpPr>
      <dsp:spPr>
        <a:xfrm>
          <a:off x="1529865" y="3311963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Original research on certifications in 3-4 industry/occupational areas that aren’t “usual suspects” </a:t>
          </a:r>
        </a:p>
      </dsp:txBody>
      <dsp:txXfrm>
        <a:off x="1529865" y="3311963"/>
        <a:ext cx="4383571" cy="1324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F0DA7-6FEE-4A22-9872-9F45B6267341}">
      <dsp:nvSpPr>
        <dsp:cNvPr id="0" name=""/>
        <dsp:cNvSpPr/>
      </dsp:nvSpPr>
      <dsp:spPr>
        <a:xfrm rot="5400000">
          <a:off x="3116361" y="-761273"/>
          <a:ext cx="1809551" cy="378459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the purpose of the certification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its relationship to education and employment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the scale of use and customer expressed value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quality assurance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transparency</a:t>
          </a:r>
        </a:p>
      </dsp:txBody>
      <dsp:txXfrm rot="-5400000">
        <a:off x="2128838" y="314585"/>
        <a:ext cx="3696264" cy="1632881"/>
      </dsp:txXfrm>
    </dsp:sp>
    <dsp:sp modelId="{905A97D4-257E-4D19-9A80-772D486E4028}">
      <dsp:nvSpPr>
        <dsp:cNvPr id="0" name=""/>
        <dsp:cNvSpPr/>
      </dsp:nvSpPr>
      <dsp:spPr>
        <a:xfrm>
          <a:off x="0" y="56"/>
          <a:ext cx="2128837" cy="226193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Dimensions the team will explore include: </a:t>
          </a:r>
        </a:p>
      </dsp:txBody>
      <dsp:txXfrm>
        <a:off x="103921" y="103977"/>
        <a:ext cx="1920995" cy="2054096"/>
      </dsp:txXfrm>
    </dsp:sp>
    <dsp:sp modelId="{3534E060-68E1-4ED6-A130-34A3CAB9B50F}">
      <dsp:nvSpPr>
        <dsp:cNvPr id="0" name=""/>
        <dsp:cNvSpPr/>
      </dsp:nvSpPr>
      <dsp:spPr>
        <a:xfrm rot="5400000">
          <a:off x="3116361" y="1613762"/>
          <a:ext cx="1809551" cy="3784599"/>
        </a:xfrm>
        <a:prstGeom prst="round2SameRect">
          <a:avLst/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as a means of representing competencies attained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as a vehicle for increasing labor-market mobility – and where certifications present the risk of being dead-end credentials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how to ensure certifications serve as part of lifelong pathways for advancement  </a:t>
          </a:r>
        </a:p>
      </dsp:txBody>
      <dsp:txXfrm rot="-5400000">
        <a:off x="2128838" y="2689621"/>
        <a:ext cx="3696264" cy="1632881"/>
      </dsp:txXfrm>
    </dsp:sp>
    <dsp:sp modelId="{D42D4425-5598-41C4-9489-C08F9503AD21}">
      <dsp:nvSpPr>
        <dsp:cNvPr id="0" name=""/>
        <dsp:cNvSpPr/>
      </dsp:nvSpPr>
      <dsp:spPr>
        <a:xfrm>
          <a:off x="0" y="2375092"/>
          <a:ext cx="2128837" cy="2261938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We hope to shed light on the current and potential roles for industry and professional certifications:</a:t>
          </a:r>
        </a:p>
      </dsp:txBody>
      <dsp:txXfrm>
        <a:off x="103921" y="2479013"/>
        <a:ext cx="1920995" cy="2054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91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85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12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14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15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33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35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8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58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A4D3D-325C-4CF9-B5F6-38933F3BEC1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F2AC851-FD50-4EED-8AFF-C5440D763BF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09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5F9E98A-4FF4-43D6-9C48-6DF0E7F2D2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07A636-DC99-4588-80C4-9E069B97C3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C79428-92F1-4E3D-8873-9CFD5B5AD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933" y="960241"/>
            <a:ext cx="6849699" cy="4203872"/>
          </a:xfrm>
        </p:spPr>
        <p:txBody>
          <a:bodyPr anchor="ctr">
            <a:normAutofit/>
          </a:bodyPr>
          <a:lstStyle/>
          <a:p>
            <a:pPr algn="r"/>
            <a:r>
              <a:rPr lang="en-US" sz="5400"/>
              <a:t>Understanding the Landscape of Industry and Occupational Certifications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4F6EA-39C6-46F9-9517-B1D900CF4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3071" y="964028"/>
            <a:ext cx="2770873" cy="4196299"/>
          </a:xfrm>
        </p:spPr>
        <p:txBody>
          <a:bodyPr anchor="ctr">
            <a:normAutofit/>
          </a:bodyPr>
          <a:lstStyle/>
          <a:p>
            <a:r>
              <a:rPr lang="en-US" dirty="0"/>
              <a:t>Corporation for a Skilled Workforce</a:t>
            </a:r>
          </a:p>
          <a:p>
            <a:r>
              <a:rPr lang="en-US" dirty="0"/>
              <a:t>George Washington University Institute of Public Policy</a:t>
            </a:r>
          </a:p>
          <a:p>
            <a:r>
              <a:rPr lang="en-US" dirty="0"/>
              <a:t>Workcred </a:t>
            </a:r>
          </a:p>
          <a:p>
            <a:r>
              <a:rPr lang="en-US" dirty="0"/>
              <a:t>Supported by Lumina Foundation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F2BAA51-3181-4303-929A-FCD9C33F89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7685" y="1328764"/>
            <a:ext cx="0" cy="3466826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D4ED6A5F-3B06-48C5-850F-8045C4DF69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A60B9D-8DAC-4DA9-88DE-9911621A2B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159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D111ED-5DED-4FBF-BB3B-EC42D2A1D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Purpose of the Study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37B93C-1A5F-4C41-82B3-D84024E776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346502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749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C2C39F-7307-48DD-9E73-F6D8A2CAA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sz="3000"/>
              <a:t>Methodology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DB9570-0F14-4BBA-B642-7E399973A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332663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968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C2C39F-7307-48DD-9E73-F6D8A2CAA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sz="3000"/>
              <a:t>Methodology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4F5577-310E-4CED-A15B-20ED2B9909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049672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03544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181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Understanding the Landscape of Industry and Occupational Certifications</vt:lpstr>
      <vt:lpstr>Purpose of the Study</vt:lpstr>
      <vt:lpstr>Methodology</vt:lpstr>
      <vt:lpstr>Methodology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Landscape of Industry and Occupational Certifications</dc:title>
  <dc:creator>Larry Good</dc:creator>
  <cp:lastModifiedBy>Albert, Kyle</cp:lastModifiedBy>
  <cp:revision>3</cp:revision>
  <dcterms:created xsi:type="dcterms:W3CDTF">2020-01-23T17:06:26Z</dcterms:created>
  <dcterms:modified xsi:type="dcterms:W3CDTF">2020-02-11T00:17:55Z</dcterms:modified>
</cp:coreProperties>
</file>