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547bb9a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547bb9a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47bb9a3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47bb9a3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47bb9a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547bb9a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547bb9a3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547bb9a3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47bb9a3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47bb9a3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1" y="0"/>
            <a:ext cx="91072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49428" cy="7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8500" y="333100"/>
            <a:ext cx="5715700" cy="24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506425" y="2614775"/>
            <a:ext cx="5135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Whether universities have a specific micro-credentialing policy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0250" y="3189061"/>
            <a:ext cx="8375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Figure 1 shows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54% of institutions do not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have a specific micro-credentialing policy, while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46% do</a:t>
            </a:r>
            <a:br>
              <a:rPr b="1" lang="en" sz="1500">
                <a:latin typeface="Calibri"/>
                <a:ea typeface="Calibri"/>
                <a:cs typeface="Calibri"/>
                <a:sym typeface="Calibri"/>
              </a:rPr>
            </a:br>
            <a:endParaRPr b="1" sz="15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Out of those who do not have a specific micro-credentialing policy, 14 respondents say they will have some kind of formal reference to micro-credentialing or a policy within the next 12 months</a:t>
            </a:r>
            <a:br>
              <a:rPr lang="en" sz="1500">
                <a:latin typeface="Calibri"/>
                <a:ea typeface="Calibri"/>
                <a:cs typeface="Calibri"/>
                <a:sym typeface="Calibri"/>
              </a:rPr>
            </a:b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This would mean </a:t>
            </a:r>
            <a:r>
              <a:rPr b="1" lang="en" sz="1500">
                <a:latin typeface="Calibri"/>
                <a:ea typeface="Calibri"/>
                <a:cs typeface="Calibri"/>
                <a:sym typeface="Calibri"/>
              </a:rPr>
              <a:t>almost all respondents will have a policy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or similar in place next year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88" y="314400"/>
            <a:ext cx="47339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500" y="233350"/>
            <a:ext cx="28194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58054" y="3190300"/>
            <a:ext cx="225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aqf.edu.au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28000" y="4535300"/>
            <a:ext cx="8828100" cy="34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530">
                <a:latin typeface="Calibri"/>
                <a:ea typeface="Calibri"/>
                <a:cs typeface="Calibri"/>
                <a:sym typeface="Calibri"/>
              </a:rPr>
              <a:t>dese.gov.au/higher-education-publications/resources/national-microcredentials-framework</a:t>
            </a:r>
            <a:endParaRPr b="1" sz="153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642" l="0" r="0" t="0"/>
          <a:stretch/>
        </p:blipFill>
        <p:spPr>
          <a:xfrm>
            <a:off x="907375" y="376850"/>
            <a:ext cx="7329250" cy="378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38" y="3133788"/>
            <a:ext cx="294322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7524" cy="3504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900" y="1917575"/>
            <a:ext cx="5297125" cy="31700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8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latin typeface="Calibri"/>
                <a:ea typeface="Calibri"/>
                <a:cs typeface="Calibri"/>
                <a:sym typeface="Calibri"/>
              </a:rPr>
              <a:t>nationalskillscommission.gov.au</a:t>
            </a:r>
            <a:endParaRPr b="1" sz="20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837" y="131950"/>
            <a:ext cx="6396325" cy="42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